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7" r:id="rId2"/>
    <p:sldId id="416" r:id="rId3"/>
    <p:sldId id="393" r:id="rId4"/>
    <p:sldId id="423" r:id="rId5"/>
    <p:sldId id="402" r:id="rId6"/>
    <p:sldId id="399" r:id="rId7"/>
    <p:sldId id="427" r:id="rId8"/>
    <p:sldId id="428" r:id="rId9"/>
    <p:sldId id="429" r:id="rId10"/>
    <p:sldId id="401" r:id="rId11"/>
    <p:sldId id="398" r:id="rId12"/>
    <p:sldId id="407" r:id="rId13"/>
    <p:sldId id="404" r:id="rId14"/>
    <p:sldId id="405" r:id="rId15"/>
    <p:sldId id="430" r:id="rId16"/>
    <p:sldId id="431" r:id="rId17"/>
    <p:sldId id="406" r:id="rId18"/>
    <p:sldId id="426" r:id="rId19"/>
    <p:sldId id="409" r:id="rId20"/>
    <p:sldId id="413" r:id="rId21"/>
    <p:sldId id="439" r:id="rId22"/>
    <p:sldId id="410" r:id="rId23"/>
    <p:sldId id="433" r:id="rId24"/>
    <p:sldId id="434" r:id="rId25"/>
    <p:sldId id="412" r:id="rId26"/>
    <p:sldId id="417" r:id="rId27"/>
    <p:sldId id="421" r:id="rId28"/>
    <p:sldId id="436" r:id="rId29"/>
    <p:sldId id="435" r:id="rId30"/>
    <p:sldId id="438" r:id="rId31"/>
    <p:sldId id="420" r:id="rId32"/>
    <p:sldId id="415" r:id="rId33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PC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99FF"/>
    <a:srgbClr val="E2D2E4"/>
    <a:srgbClr val="E1D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82" autoAdjust="0"/>
    <p:restoredTop sz="82899" autoAdjust="0"/>
  </p:normalViewPr>
  <p:slideViewPr>
    <p:cSldViewPr>
      <p:cViewPr>
        <p:scale>
          <a:sx n="77" d="100"/>
          <a:sy n="77" d="100"/>
        </p:scale>
        <p:origin x="-85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EA658-C307-4840-8FF9-524EF5859270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4F6E98A-22E9-441A-9D8E-9BCD145FC987}">
      <dgm:prSet/>
      <dgm:spPr/>
      <dgm:t>
        <a:bodyPr/>
        <a:lstStyle/>
        <a:p>
          <a:pPr rtl="0"/>
          <a:r>
            <a:rPr lang="ro-RO" b="0" smtClean="0"/>
            <a:t>1.</a:t>
          </a:r>
          <a:r>
            <a:rPr lang="en-US" b="0" smtClean="0"/>
            <a:t> Incubator de afaceri – CreativeHUB, CR ANENII NOI</a:t>
          </a:r>
          <a:endParaRPr lang="en-US"/>
        </a:p>
      </dgm:t>
    </dgm:pt>
    <dgm:pt modelId="{08FA8507-EAFD-495A-AE95-3131C3607C96}" type="parTrans" cxnId="{6BC99FED-3F69-4189-B22F-0790E25DBE7C}">
      <dgm:prSet/>
      <dgm:spPr/>
      <dgm:t>
        <a:bodyPr/>
        <a:lstStyle/>
        <a:p>
          <a:endParaRPr lang="en-US"/>
        </a:p>
      </dgm:t>
    </dgm:pt>
    <dgm:pt modelId="{E8CFBB19-1C94-42D2-9AE6-17AFD82EE422}" type="sibTrans" cxnId="{6BC99FED-3F69-4189-B22F-0790E25DBE7C}">
      <dgm:prSet/>
      <dgm:spPr/>
      <dgm:t>
        <a:bodyPr/>
        <a:lstStyle/>
        <a:p>
          <a:endParaRPr lang="en-US"/>
        </a:p>
      </dgm:t>
    </dgm:pt>
    <dgm:pt modelId="{E8A8118B-FFD5-4C7D-938A-51D19A1E059D}">
      <dgm:prSet/>
      <dgm:spPr/>
      <dgm:t>
        <a:bodyPr/>
        <a:lstStyle/>
        <a:p>
          <a:pPr rtl="0"/>
          <a:r>
            <a:rPr lang="ro-RO" b="0" smtClean="0"/>
            <a:t>2.</a:t>
          </a:r>
          <a:r>
            <a:rPr lang="en-US" b="0" smtClean="0"/>
            <a:t> </a:t>
          </a:r>
          <a:r>
            <a:rPr lang="it-IT" b="0" smtClean="0"/>
            <a:t>Crearea Subzonei Economice Libere în raionul Călăraşi, </a:t>
          </a:r>
          <a:r>
            <a:rPr lang="en-US" b="0" smtClean="0"/>
            <a:t>CR CALARASI</a:t>
          </a:r>
          <a:endParaRPr lang="en-US"/>
        </a:p>
      </dgm:t>
    </dgm:pt>
    <dgm:pt modelId="{84283EAD-FA69-4C8E-8703-C403C946F19C}" type="parTrans" cxnId="{F8A88F98-623F-4D5D-85DB-F2DD4514E9EF}">
      <dgm:prSet/>
      <dgm:spPr/>
      <dgm:t>
        <a:bodyPr/>
        <a:lstStyle/>
        <a:p>
          <a:endParaRPr lang="en-US"/>
        </a:p>
      </dgm:t>
    </dgm:pt>
    <dgm:pt modelId="{CFEDB1A0-CC90-4BBE-8993-0EDF6DB8C509}" type="sibTrans" cxnId="{F8A88F98-623F-4D5D-85DB-F2DD4514E9EF}">
      <dgm:prSet/>
      <dgm:spPr/>
      <dgm:t>
        <a:bodyPr/>
        <a:lstStyle/>
        <a:p>
          <a:endParaRPr lang="en-US"/>
        </a:p>
      </dgm:t>
    </dgm:pt>
    <dgm:pt modelId="{6DFA22BF-05D6-4CA7-9276-6E3B1ADC04D2}">
      <dgm:prSet/>
      <dgm:spPr/>
      <dgm:t>
        <a:bodyPr/>
        <a:lstStyle/>
        <a:p>
          <a:pPr rtl="0"/>
          <a:r>
            <a:rPr lang="en-US" dirty="0" smtClean="0"/>
            <a:t>3. </a:t>
          </a:r>
          <a:r>
            <a:rPr lang="en-US" dirty="0" err="1" smtClean="0"/>
            <a:t>Crearea</a:t>
          </a:r>
          <a:r>
            <a:rPr lang="en-US" dirty="0" smtClean="0"/>
            <a:t> </a:t>
          </a:r>
          <a:r>
            <a:rPr lang="en-US" dirty="0" err="1" smtClean="0"/>
            <a:t>infrastructurii</a:t>
          </a:r>
          <a:r>
            <a:rPr lang="en-US" dirty="0" smtClean="0"/>
            <a:t> de post-</a:t>
          </a:r>
          <a:r>
            <a:rPr lang="en-US" dirty="0" err="1" smtClean="0"/>
            <a:t>recoltare</a:t>
          </a:r>
          <a:r>
            <a:rPr lang="en-US" dirty="0" smtClean="0"/>
            <a:t> </a:t>
          </a:r>
          <a:r>
            <a:rPr lang="en-US" dirty="0" err="1" smtClean="0"/>
            <a:t>pentru</a:t>
          </a:r>
          <a:r>
            <a:rPr lang="en-US" dirty="0" smtClean="0"/>
            <a:t> </a:t>
          </a:r>
          <a:r>
            <a:rPr lang="en-US" dirty="0" err="1" smtClean="0"/>
            <a:t>producătorii</a:t>
          </a:r>
          <a:r>
            <a:rPr lang="en-US" dirty="0" smtClean="0"/>
            <a:t> de legume din </a:t>
          </a:r>
          <a:r>
            <a:rPr lang="en-US" dirty="0" err="1" smtClean="0"/>
            <a:t>satele</a:t>
          </a:r>
          <a:r>
            <a:rPr lang="en-US" dirty="0" smtClean="0"/>
            <a:t> </a:t>
          </a:r>
          <a:r>
            <a:rPr lang="en-US" dirty="0" err="1" smtClean="0"/>
            <a:t>Cărpineni</a:t>
          </a:r>
          <a:r>
            <a:rPr lang="en-US" dirty="0" smtClean="0"/>
            <a:t>, </a:t>
          </a:r>
          <a:r>
            <a:rPr lang="en-US" dirty="0" err="1" smtClean="0"/>
            <a:t>Crasnoarmeiscoe</a:t>
          </a:r>
          <a:r>
            <a:rPr lang="en-US" dirty="0" smtClean="0"/>
            <a:t> </a:t>
          </a:r>
          <a:r>
            <a:rPr lang="en-US" dirty="0" err="1" smtClean="0"/>
            <a:t>și</a:t>
          </a:r>
          <a:r>
            <a:rPr lang="en-US" dirty="0" smtClean="0"/>
            <a:t> </a:t>
          </a:r>
          <a:r>
            <a:rPr lang="en-US" dirty="0" err="1" smtClean="0"/>
            <a:t>Mingir</a:t>
          </a:r>
          <a:r>
            <a:rPr lang="en-US" dirty="0" smtClean="0"/>
            <a:t>, </a:t>
          </a:r>
          <a:r>
            <a:rPr lang="en-US" dirty="0" err="1" smtClean="0"/>
            <a:t>raionul</a:t>
          </a:r>
          <a:r>
            <a:rPr lang="en-US" dirty="0" smtClean="0"/>
            <a:t> </a:t>
          </a:r>
          <a:r>
            <a:rPr lang="en-US" dirty="0" err="1" smtClean="0"/>
            <a:t>Hîncești</a:t>
          </a:r>
          <a:r>
            <a:rPr lang="en-US" dirty="0" smtClean="0"/>
            <a:t>, APL CARPINENI</a:t>
          </a:r>
          <a:endParaRPr lang="en-US" dirty="0"/>
        </a:p>
      </dgm:t>
    </dgm:pt>
    <dgm:pt modelId="{2C9CC6BA-5546-4164-9F99-35F94F0E81E1}" type="parTrans" cxnId="{DAD1F7EA-DD34-4CEA-95EA-6215770051A8}">
      <dgm:prSet/>
      <dgm:spPr/>
      <dgm:t>
        <a:bodyPr/>
        <a:lstStyle/>
        <a:p>
          <a:endParaRPr lang="en-US"/>
        </a:p>
      </dgm:t>
    </dgm:pt>
    <dgm:pt modelId="{A76C7A86-01FE-48B9-8568-B9D0C3C07612}" type="sibTrans" cxnId="{DAD1F7EA-DD34-4CEA-95EA-6215770051A8}">
      <dgm:prSet/>
      <dgm:spPr/>
      <dgm:t>
        <a:bodyPr/>
        <a:lstStyle/>
        <a:p>
          <a:endParaRPr lang="en-US"/>
        </a:p>
      </dgm:t>
    </dgm:pt>
    <dgm:pt modelId="{A1453AC0-81E5-4E73-A4AF-9A66C31B1B3E}">
      <dgm:prSet/>
      <dgm:spPr/>
      <dgm:t>
        <a:bodyPr/>
        <a:lstStyle/>
        <a:p>
          <a:pPr rtl="0"/>
          <a:r>
            <a:rPr lang="en-US" b="0" smtClean="0"/>
            <a:t>4. Dezvoltarea antreprenorilor de succes de pe ambele maluri ale rîului Nistru prin Extinderea Incubatorului de Afaceri din Rezina  și mărirea portofoliului de servicii prestate, IA REZINA</a:t>
          </a:r>
          <a:endParaRPr lang="en-US"/>
        </a:p>
      </dgm:t>
    </dgm:pt>
    <dgm:pt modelId="{F0688F42-5A08-4C77-A110-171F9D0C89BB}" type="parTrans" cxnId="{99BDE10C-60F4-4936-B078-F72BA0FA623C}">
      <dgm:prSet/>
      <dgm:spPr/>
      <dgm:t>
        <a:bodyPr/>
        <a:lstStyle/>
        <a:p>
          <a:endParaRPr lang="en-US"/>
        </a:p>
      </dgm:t>
    </dgm:pt>
    <dgm:pt modelId="{1DD4A84E-D391-402A-B25B-F0C6252B6431}" type="sibTrans" cxnId="{99BDE10C-60F4-4936-B078-F72BA0FA623C}">
      <dgm:prSet/>
      <dgm:spPr/>
      <dgm:t>
        <a:bodyPr/>
        <a:lstStyle/>
        <a:p>
          <a:endParaRPr lang="en-US"/>
        </a:p>
      </dgm:t>
    </dgm:pt>
    <dgm:pt modelId="{96036F79-A601-4A51-9244-8BB958398FE9}">
      <dgm:prSet/>
      <dgm:spPr/>
      <dgm:t>
        <a:bodyPr/>
        <a:lstStyle/>
        <a:p>
          <a:pPr rtl="0"/>
          <a:r>
            <a:rPr lang="en-US" b="0" smtClean="0"/>
            <a:t>5. </a:t>
          </a:r>
          <a:r>
            <a:rPr lang="it-IT" b="0" smtClean="0"/>
            <a:t>Reparatia segmentului de canalizare de 27m in cadrul zonei industriale a municipiului Straseni, </a:t>
          </a:r>
          <a:r>
            <a:rPr lang="en-US" b="0" smtClean="0"/>
            <a:t>PI CAAN</a:t>
          </a:r>
          <a:endParaRPr lang="en-US"/>
        </a:p>
      </dgm:t>
    </dgm:pt>
    <dgm:pt modelId="{A7EECF29-7089-4FEF-A565-034196A92783}" type="parTrans" cxnId="{34EA3539-E156-4C14-8E64-CD9533580D68}">
      <dgm:prSet/>
      <dgm:spPr/>
      <dgm:t>
        <a:bodyPr/>
        <a:lstStyle/>
        <a:p>
          <a:endParaRPr lang="en-US"/>
        </a:p>
      </dgm:t>
    </dgm:pt>
    <dgm:pt modelId="{52540B6D-4203-47D2-8B57-5AEDE879083D}" type="sibTrans" cxnId="{34EA3539-E156-4C14-8E64-CD9533580D68}">
      <dgm:prSet/>
      <dgm:spPr/>
      <dgm:t>
        <a:bodyPr/>
        <a:lstStyle/>
        <a:p>
          <a:endParaRPr lang="en-US"/>
        </a:p>
      </dgm:t>
    </dgm:pt>
    <dgm:pt modelId="{4FADA075-A648-4D60-B00D-D76BF1C3BAC6}">
      <dgm:prSet/>
      <dgm:spPr/>
      <dgm:t>
        <a:bodyPr/>
        <a:lstStyle/>
        <a:p>
          <a:pPr rtl="0"/>
          <a:r>
            <a:rPr lang="en-US" b="0" smtClean="0"/>
            <a:t>6. </a:t>
          </a:r>
          <a:r>
            <a:rPr lang="pt-BR" b="0" smtClean="0"/>
            <a:t>Centrul multifuncţional PRUTUL DE MIJLOC –  centru regional modern socio-cultural, comercial şi de afaceri, </a:t>
          </a:r>
          <a:r>
            <a:rPr lang="en-US" b="0" smtClean="0"/>
            <a:t>CR UNGHENI</a:t>
          </a:r>
          <a:endParaRPr lang="en-US"/>
        </a:p>
      </dgm:t>
    </dgm:pt>
    <dgm:pt modelId="{F5094080-02D3-4614-8803-173FF24A458F}" type="parTrans" cxnId="{E0994616-1542-4004-A106-130985EB4497}">
      <dgm:prSet/>
      <dgm:spPr/>
      <dgm:t>
        <a:bodyPr/>
        <a:lstStyle/>
        <a:p>
          <a:endParaRPr lang="en-US"/>
        </a:p>
      </dgm:t>
    </dgm:pt>
    <dgm:pt modelId="{FDC630F0-A12D-40DA-9524-918A94446EA6}" type="sibTrans" cxnId="{E0994616-1542-4004-A106-130985EB4497}">
      <dgm:prSet/>
      <dgm:spPr/>
      <dgm:t>
        <a:bodyPr/>
        <a:lstStyle/>
        <a:p>
          <a:endParaRPr lang="en-US"/>
        </a:p>
      </dgm:t>
    </dgm:pt>
    <dgm:pt modelId="{AFC8719A-B0AC-4DF2-8ABE-D7C7200A22D0}">
      <dgm:prSet/>
      <dgm:spPr/>
      <dgm:t>
        <a:bodyPr/>
        <a:lstStyle/>
        <a:p>
          <a:pPr rtl="0"/>
          <a:r>
            <a:rPr lang="en-US" b="0" smtClean="0"/>
            <a:t>7. Îmbunătățirea climatului de afaceri și valorificarea potențialului investițional în 3 raioane din RDC, CR UNGHENI</a:t>
          </a:r>
          <a:endParaRPr lang="en-US"/>
        </a:p>
      </dgm:t>
    </dgm:pt>
    <dgm:pt modelId="{4293DABF-0055-4CDE-9BE1-B155F12DB8BB}" type="parTrans" cxnId="{500C16EF-BC57-4A85-9657-BE3846299B57}">
      <dgm:prSet/>
      <dgm:spPr/>
      <dgm:t>
        <a:bodyPr/>
        <a:lstStyle/>
        <a:p>
          <a:endParaRPr lang="en-US"/>
        </a:p>
      </dgm:t>
    </dgm:pt>
    <dgm:pt modelId="{820F7696-DF5E-4A14-A30E-419354D04135}" type="sibTrans" cxnId="{500C16EF-BC57-4A85-9657-BE3846299B57}">
      <dgm:prSet/>
      <dgm:spPr/>
      <dgm:t>
        <a:bodyPr/>
        <a:lstStyle/>
        <a:p>
          <a:endParaRPr lang="en-US"/>
        </a:p>
      </dgm:t>
    </dgm:pt>
    <dgm:pt modelId="{DACF14A5-93F1-4DB0-A741-388F9DD92148}">
      <dgm:prSet/>
      <dgm:spPr/>
      <dgm:t>
        <a:bodyPr/>
        <a:lstStyle/>
        <a:p>
          <a:pPr rtl="0"/>
          <a:r>
            <a:rPr lang="en-US" smtClean="0"/>
            <a:t>8.</a:t>
          </a:r>
          <a:r>
            <a:rPr lang="en-US" baseline="0" smtClean="0"/>
            <a:t> Încurajarea, susținerea și dezvoltarea antreprenoriatului în 3 raioane din RDC, CR UNGHENI</a:t>
          </a:r>
          <a:endParaRPr lang="en-US"/>
        </a:p>
      </dgm:t>
    </dgm:pt>
    <dgm:pt modelId="{81FD78AB-09FB-4FF6-AB33-B482C6033762}" type="parTrans" cxnId="{23C5AE7A-4051-48AF-81FA-DC95B7951434}">
      <dgm:prSet/>
      <dgm:spPr/>
      <dgm:t>
        <a:bodyPr/>
        <a:lstStyle/>
        <a:p>
          <a:endParaRPr lang="en-US"/>
        </a:p>
      </dgm:t>
    </dgm:pt>
    <dgm:pt modelId="{9051E682-CB56-48A8-B501-CF801B9AD849}" type="sibTrans" cxnId="{23C5AE7A-4051-48AF-81FA-DC95B7951434}">
      <dgm:prSet/>
      <dgm:spPr/>
      <dgm:t>
        <a:bodyPr/>
        <a:lstStyle/>
        <a:p>
          <a:endParaRPr lang="en-US"/>
        </a:p>
      </dgm:t>
    </dgm:pt>
    <dgm:pt modelId="{38D4471F-98DE-475D-9578-8330134CCB81}" type="pres">
      <dgm:prSet presAssocID="{0ACEA658-C307-4840-8FF9-524EF585927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AC6768-72D3-4F8A-9D8A-9500B2630663}" type="pres">
      <dgm:prSet presAssocID="{14F6E98A-22E9-441A-9D8E-9BCD145FC987}" presName="composite" presStyleCnt="0"/>
      <dgm:spPr/>
      <dgm:t>
        <a:bodyPr/>
        <a:lstStyle/>
        <a:p>
          <a:endParaRPr lang="en-US"/>
        </a:p>
      </dgm:t>
    </dgm:pt>
    <dgm:pt modelId="{92C05F8B-E896-45F8-9274-0E38EB092DDE}" type="pres">
      <dgm:prSet presAssocID="{14F6E98A-22E9-441A-9D8E-9BCD145FC987}" presName="imgShp" presStyleLbl="fgImgPlace1" presStyleIdx="0" presStyleCnt="8"/>
      <dgm:spPr/>
      <dgm:t>
        <a:bodyPr/>
        <a:lstStyle/>
        <a:p>
          <a:endParaRPr lang="en-US"/>
        </a:p>
      </dgm:t>
    </dgm:pt>
    <dgm:pt modelId="{54268C96-3827-43B3-8589-E600A42D8995}" type="pres">
      <dgm:prSet presAssocID="{14F6E98A-22E9-441A-9D8E-9BCD145FC987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EB917-345F-4B91-A184-50A86C9B0A4F}" type="pres">
      <dgm:prSet presAssocID="{E8CFBB19-1C94-42D2-9AE6-17AFD82EE422}" presName="spacing" presStyleCnt="0"/>
      <dgm:spPr/>
      <dgm:t>
        <a:bodyPr/>
        <a:lstStyle/>
        <a:p>
          <a:endParaRPr lang="en-US"/>
        </a:p>
      </dgm:t>
    </dgm:pt>
    <dgm:pt modelId="{2180ACFE-35D5-4D21-84C2-FD095F2EF3A7}" type="pres">
      <dgm:prSet presAssocID="{E8A8118B-FFD5-4C7D-938A-51D19A1E059D}" presName="composite" presStyleCnt="0"/>
      <dgm:spPr/>
      <dgm:t>
        <a:bodyPr/>
        <a:lstStyle/>
        <a:p>
          <a:endParaRPr lang="en-US"/>
        </a:p>
      </dgm:t>
    </dgm:pt>
    <dgm:pt modelId="{80AB62F7-555A-4424-A26E-CE86A3D736A7}" type="pres">
      <dgm:prSet presAssocID="{E8A8118B-FFD5-4C7D-938A-51D19A1E059D}" presName="imgShp" presStyleLbl="fgImgPlace1" presStyleIdx="1" presStyleCnt="8"/>
      <dgm:spPr/>
      <dgm:t>
        <a:bodyPr/>
        <a:lstStyle/>
        <a:p>
          <a:endParaRPr lang="en-US"/>
        </a:p>
      </dgm:t>
    </dgm:pt>
    <dgm:pt modelId="{49429D91-8781-4113-813A-C9799FC08A8A}" type="pres">
      <dgm:prSet presAssocID="{E8A8118B-FFD5-4C7D-938A-51D19A1E059D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9E960-694B-4B26-BD6A-217054C6D069}" type="pres">
      <dgm:prSet presAssocID="{CFEDB1A0-CC90-4BBE-8993-0EDF6DB8C509}" presName="spacing" presStyleCnt="0"/>
      <dgm:spPr/>
      <dgm:t>
        <a:bodyPr/>
        <a:lstStyle/>
        <a:p>
          <a:endParaRPr lang="en-US"/>
        </a:p>
      </dgm:t>
    </dgm:pt>
    <dgm:pt modelId="{DDAED551-55DC-4046-929E-230FD8AA3BFD}" type="pres">
      <dgm:prSet presAssocID="{6DFA22BF-05D6-4CA7-9276-6E3B1ADC04D2}" presName="composite" presStyleCnt="0"/>
      <dgm:spPr/>
      <dgm:t>
        <a:bodyPr/>
        <a:lstStyle/>
        <a:p>
          <a:endParaRPr lang="en-US"/>
        </a:p>
      </dgm:t>
    </dgm:pt>
    <dgm:pt modelId="{5EFC02A1-C831-4E8A-AAC5-1A05A6D06940}" type="pres">
      <dgm:prSet presAssocID="{6DFA22BF-05D6-4CA7-9276-6E3B1ADC04D2}" presName="imgShp" presStyleLbl="fgImgPlace1" presStyleIdx="2" presStyleCnt="8"/>
      <dgm:spPr/>
      <dgm:t>
        <a:bodyPr/>
        <a:lstStyle/>
        <a:p>
          <a:endParaRPr lang="en-US"/>
        </a:p>
      </dgm:t>
    </dgm:pt>
    <dgm:pt modelId="{499BD59F-B723-4FE2-992D-C31FC349D591}" type="pres">
      <dgm:prSet presAssocID="{6DFA22BF-05D6-4CA7-9276-6E3B1ADC04D2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4AA53-8928-4A66-9DA3-1C8EC1F8F87E}" type="pres">
      <dgm:prSet presAssocID="{A76C7A86-01FE-48B9-8568-B9D0C3C07612}" presName="spacing" presStyleCnt="0"/>
      <dgm:spPr/>
      <dgm:t>
        <a:bodyPr/>
        <a:lstStyle/>
        <a:p>
          <a:endParaRPr lang="en-US"/>
        </a:p>
      </dgm:t>
    </dgm:pt>
    <dgm:pt modelId="{A567829F-5F58-48F6-AFCD-C4A7166D39A3}" type="pres">
      <dgm:prSet presAssocID="{A1453AC0-81E5-4E73-A4AF-9A66C31B1B3E}" presName="composite" presStyleCnt="0"/>
      <dgm:spPr/>
      <dgm:t>
        <a:bodyPr/>
        <a:lstStyle/>
        <a:p>
          <a:endParaRPr lang="en-US"/>
        </a:p>
      </dgm:t>
    </dgm:pt>
    <dgm:pt modelId="{A631CA30-576C-4887-8171-FAE12E951874}" type="pres">
      <dgm:prSet presAssocID="{A1453AC0-81E5-4E73-A4AF-9A66C31B1B3E}" presName="imgShp" presStyleLbl="fgImgPlace1" presStyleIdx="3" presStyleCnt="8"/>
      <dgm:spPr/>
      <dgm:t>
        <a:bodyPr/>
        <a:lstStyle/>
        <a:p>
          <a:endParaRPr lang="en-US"/>
        </a:p>
      </dgm:t>
    </dgm:pt>
    <dgm:pt modelId="{32B2597A-BCB3-45B4-81FD-D1A9D6880A68}" type="pres">
      <dgm:prSet presAssocID="{A1453AC0-81E5-4E73-A4AF-9A66C31B1B3E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B2BFC-8A7B-4CD6-BE97-7AA41D5395F8}" type="pres">
      <dgm:prSet presAssocID="{1DD4A84E-D391-402A-B25B-F0C6252B6431}" presName="spacing" presStyleCnt="0"/>
      <dgm:spPr/>
      <dgm:t>
        <a:bodyPr/>
        <a:lstStyle/>
        <a:p>
          <a:endParaRPr lang="en-US"/>
        </a:p>
      </dgm:t>
    </dgm:pt>
    <dgm:pt modelId="{EC4A9EBD-D87B-4519-9545-FEBBFCC41876}" type="pres">
      <dgm:prSet presAssocID="{96036F79-A601-4A51-9244-8BB958398FE9}" presName="composite" presStyleCnt="0"/>
      <dgm:spPr/>
      <dgm:t>
        <a:bodyPr/>
        <a:lstStyle/>
        <a:p>
          <a:endParaRPr lang="en-US"/>
        </a:p>
      </dgm:t>
    </dgm:pt>
    <dgm:pt modelId="{F40ABB06-E621-4D89-B52D-81D090DF2459}" type="pres">
      <dgm:prSet presAssocID="{96036F79-A601-4A51-9244-8BB958398FE9}" presName="imgShp" presStyleLbl="fgImgPlace1" presStyleIdx="4" presStyleCnt="8"/>
      <dgm:spPr/>
      <dgm:t>
        <a:bodyPr/>
        <a:lstStyle/>
        <a:p>
          <a:endParaRPr lang="en-US"/>
        </a:p>
      </dgm:t>
    </dgm:pt>
    <dgm:pt modelId="{6992F5A8-F844-4DC1-8DC4-3102BC75EF83}" type="pres">
      <dgm:prSet presAssocID="{96036F79-A601-4A51-9244-8BB958398FE9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BCC52-C068-4635-8F9E-C48CA942FF02}" type="pres">
      <dgm:prSet presAssocID="{52540B6D-4203-47D2-8B57-5AEDE879083D}" presName="spacing" presStyleCnt="0"/>
      <dgm:spPr/>
      <dgm:t>
        <a:bodyPr/>
        <a:lstStyle/>
        <a:p>
          <a:endParaRPr lang="en-US"/>
        </a:p>
      </dgm:t>
    </dgm:pt>
    <dgm:pt modelId="{C512B66F-DB1B-40E7-969A-799CD6824915}" type="pres">
      <dgm:prSet presAssocID="{4FADA075-A648-4D60-B00D-D76BF1C3BAC6}" presName="composite" presStyleCnt="0"/>
      <dgm:spPr/>
      <dgm:t>
        <a:bodyPr/>
        <a:lstStyle/>
        <a:p>
          <a:endParaRPr lang="en-US"/>
        </a:p>
      </dgm:t>
    </dgm:pt>
    <dgm:pt modelId="{8A38A66B-901E-4ED9-B44C-FE91637914CF}" type="pres">
      <dgm:prSet presAssocID="{4FADA075-A648-4D60-B00D-D76BF1C3BAC6}" presName="imgShp" presStyleLbl="fgImgPlace1" presStyleIdx="5" presStyleCnt="8"/>
      <dgm:spPr/>
      <dgm:t>
        <a:bodyPr/>
        <a:lstStyle/>
        <a:p>
          <a:endParaRPr lang="en-US"/>
        </a:p>
      </dgm:t>
    </dgm:pt>
    <dgm:pt modelId="{0C858CF6-17C8-42A1-ACE7-2FF05CC2EABB}" type="pres">
      <dgm:prSet presAssocID="{4FADA075-A648-4D60-B00D-D76BF1C3BAC6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23448-51E1-4556-A656-6FFAE2E0E1BE}" type="pres">
      <dgm:prSet presAssocID="{FDC630F0-A12D-40DA-9524-918A94446EA6}" presName="spacing" presStyleCnt="0"/>
      <dgm:spPr/>
      <dgm:t>
        <a:bodyPr/>
        <a:lstStyle/>
        <a:p>
          <a:endParaRPr lang="en-US"/>
        </a:p>
      </dgm:t>
    </dgm:pt>
    <dgm:pt modelId="{43AA898B-2E24-4533-80F9-C6BB987EC009}" type="pres">
      <dgm:prSet presAssocID="{AFC8719A-B0AC-4DF2-8ABE-D7C7200A22D0}" presName="composite" presStyleCnt="0"/>
      <dgm:spPr/>
      <dgm:t>
        <a:bodyPr/>
        <a:lstStyle/>
        <a:p>
          <a:endParaRPr lang="en-US"/>
        </a:p>
      </dgm:t>
    </dgm:pt>
    <dgm:pt modelId="{A85DD05B-AECC-4C40-A72D-667C0A4EE15A}" type="pres">
      <dgm:prSet presAssocID="{AFC8719A-B0AC-4DF2-8ABE-D7C7200A22D0}" presName="imgShp" presStyleLbl="fgImgPlace1" presStyleIdx="6" presStyleCnt="8"/>
      <dgm:spPr/>
      <dgm:t>
        <a:bodyPr/>
        <a:lstStyle/>
        <a:p>
          <a:endParaRPr lang="en-US"/>
        </a:p>
      </dgm:t>
    </dgm:pt>
    <dgm:pt modelId="{483034BD-BC26-46E4-8494-A7B9E3353ABB}" type="pres">
      <dgm:prSet presAssocID="{AFC8719A-B0AC-4DF2-8ABE-D7C7200A22D0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A2A90-37CC-408D-9F2B-EEC4C671CD67}" type="pres">
      <dgm:prSet presAssocID="{820F7696-DF5E-4A14-A30E-419354D04135}" presName="spacing" presStyleCnt="0"/>
      <dgm:spPr/>
      <dgm:t>
        <a:bodyPr/>
        <a:lstStyle/>
        <a:p>
          <a:endParaRPr lang="en-US"/>
        </a:p>
      </dgm:t>
    </dgm:pt>
    <dgm:pt modelId="{F838A257-ACFA-4D8F-90FD-0AA84AEEC6EA}" type="pres">
      <dgm:prSet presAssocID="{DACF14A5-93F1-4DB0-A741-388F9DD92148}" presName="composite" presStyleCnt="0"/>
      <dgm:spPr/>
      <dgm:t>
        <a:bodyPr/>
        <a:lstStyle/>
        <a:p>
          <a:endParaRPr lang="en-US"/>
        </a:p>
      </dgm:t>
    </dgm:pt>
    <dgm:pt modelId="{88B43C59-3168-40F2-9965-90E218A4055E}" type="pres">
      <dgm:prSet presAssocID="{DACF14A5-93F1-4DB0-A741-388F9DD92148}" presName="imgShp" presStyleLbl="fgImgPlace1" presStyleIdx="7" presStyleCnt="8"/>
      <dgm:spPr/>
      <dgm:t>
        <a:bodyPr/>
        <a:lstStyle/>
        <a:p>
          <a:endParaRPr lang="en-US"/>
        </a:p>
      </dgm:t>
    </dgm:pt>
    <dgm:pt modelId="{23E9758E-A5C8-4B29-ADFA-737B902B3D7E}" type="pres">
      <dgm:prSet presAssocID="{DACF14A5-93F1-4DB0-A741-388F9DD92148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88F98-623F-4D5D-85DB-F2DD4514E9EF}" srcId="{0ACEA658-C307-4840-8FF9-524EF5859270}" destId="{E8A8118B-FFD5-4C7D-938A-51D19A1E059D}" srcOrd="1" destOrd="0" parTransId="{84283EAD-FA69-4C8E-8703-C403C946F19C}" sibTransId="{CFEDB1A0-CC90-4BBE-8993-0EDF6DB8C509}"/>
    <dgm:cxn modelId="{E586DAE4-863A-4BEA-A477-B5E74B76FB9F}" type="presOf" srcId="{96036F79-A601-4A51-9244-8BB958398FE9}" destId="{6992F5A8-F844-4DC1-8DC4-3102BC75EF83}" srcOrd="0" destOrd="0" presId="urn:microsoft.com/office/officeart/2005/8/layout/vList3"/>
    <dgm:cxn modelId="{A4A2F2D9-F43E-40E7-9D48-6F6AD0402E97}" type="presOf" srcId="{0ACEA658-C307-4840-8FF9-524EF5859270}" destId="{38D4471F-98DE-475D-9578-8330134CCB81}" srcOrd="0" destOrd="0" presId="urn:microsoft.com/office/officeart/2005/8/layout/vList3"/>
    <dgm:cxn modelId="{85869895-65BA-48A5-9D15-7C494A458B02}" type="presOf" srcId="{A1453AC0-81E5-4E73-A4AF-9A66C31B1B3E}" destId="{32B2597A-BCB3-45B4-81FD-D1A9D6880A68}" srcOrd="0" destOrd="0" presId="urn:microsoft.com/office/officeart/2005/8/layout/vList3"/>
    <dgm:cxn modelId="{3F23DD6B-DBA1-4EC8-A4DB-140C8A384A18}" type="presOf" srcId="{E8A8118B-FFD5-4C7D-938A-51D19A1E059D}" destId="{49429D91-8781-4113-813A-C9799FC08A8A}" srcOrd="0" destOrd="0" presId="urn:microsoft.com/office/officeart/2005/8/layout/vList3"/>
    <dgm:cxn modelId="{23C5AE7A-4051-48AF-81FA-DC95B7951434}" srcId="{0ACEA658-C307-4840-8FF9-524EF5859270}" destId="{DACF14A5-93F1-4DB0-A741-388F9DD92148}" srcOrd="7" destOrd="0" parTransId="{81FD78AB-09FB-4FF6-AB33-B482C6033762}" sibTransId="{9051E682-CB56-48A8-B501-CF801B9AD849}"/>
    <dgm:cxn modelId="{54FC55BF-CC59-4955-83A7-44AFB56D5050}" type="presOf" srcId="{6DFA22BF-05D6-4CA7-9276-6E3B1ADC04D2}" destId="{499BD59F-B723-4FE2-992D-C31FC349D591}" srcOrd="0" destOrd="0" presId="urn:microsoft.com/office/officeart/2005/8/layout/vList3"/>
    <dgm:cxn modelId="{34EA3539-E156-4C14-8E64-CD9533580D68}" srcId="{0ACEA658-C307-4840-8FF9-524EF5859270}" destId="{96036F79-A601-4A51-9244-8BB958398FE9}" srcOrd="4" destOrd="0" parTransId="{A7EECF29-7089-4FEF-A565-034196A92783}" sibTransId="{52540B6D-4203-47D2-8B57-5AEDE879083D}"/>
    <dgm:cxn modelId="{E0994616-1542-4004-A106-130985EB4497}" srcId="{0ACEA658-C307-4840-8FF9-524EF5859270}" destId="{4FADA075-A648-4D60-B00D-D76BF1C3BAC6}" srcOrd="5" destOrd="0" parTransId="{F5094080-02D3-4614-8803-173FF24A458F}" sibTransId="{FDC630F0-A12D-40DA-9524-918A94446EA6}"/>
    <dgm:cxn modelId="{65B81F6C-A1BE-44CB-96CC-FA0F1BDB3AE4}" type="presOf" srcId="{14F6E98A-22E9-441A-9D8E-9BCD145FC987}" destId="{54268C96-3827-43B3-8589-E600A42D8995}" srcOrd="0" destOrd="0" presId="urn:microsoft.com/office/officeart/2005/8/layout/vList3"/>
    <dgm:cxn modelId="{9C9F7623-ADD4-4072-9DED-38A3EBCA8DEE}" type="presOf" srcId="{AFC8719A-B0AC-4DF2-8ABE-D7C7200A22D0}" destId="{483034BD-BC26-46E4-8494-A7B9E3353ABB}" srcOrd="0" destOrd="0" presId="urn:microsoft.com/office/officeart/2005/8/layout/vList3"/>
    <dgm:cxn modelId="{6BC99FED-3F69-4189-B22F-0790E25DBE7C}" srcId="{0ACEA658-C307-4840-8FF9-524EF5859270}" destId="{14F6E98A-22E9-441A-9D8E-9BCD145FC987}" srcOrd="0" destOrd="0" parTransId="{08FA8507-EAFD-495A-AE95-3131C3607C96}" sibTransId="{E8CFBB19-1C94-42D2-9AE6-17AFD82EE422}"/>
    <dgm:cxn modelId="{DAD1F7EA-DD34-4CEA-95EA-6215770051A8}" srcId="{0ACEA658-C307-4840-8FF9-524EF5859270}" destId="{6DFA22BF-05D6-4CA7-9276-6E3B1ADC04D2}" srcOrd="2" destOrd="0" parTransId="{2C9CC6BA-5546-4164-9F99-35F94F0E81E1}" sibTransId="{A76C7A86-01FE-48B9-8568-B9D0C3C07612}"/>
    <dgm:cxn modelId="{99BDE10C-60F4-4936-B078-F72BA0FA623C}" srcId="{0ACEA658-C307-4840-8FF9-524EF5859270}" destId="{A1453AC0-81E5-4E73-A4AF-9A66C31B1B3E}" srcOrd="3" destOrd="0" parTransId="{F0688F42-5A08-4C77-A110-171F9D0C89BB}" sibTransId="{1DD4A84E-D391-402A-B25B-F0C6252B6431}"/>
    <dgm:cxn modelId="{2381C06E-F8AF-4BA9-A6E6-C01921496FF7}" type="presOf" srcId="{DACF14A5-93F1-4DB0-A741-388F9DD92148}" destId="{23E9758E-A5C8-4B29-ADFA-737B902B3D7E}" srcOrd="0" destOrd="0" presId="urn:microsoft.com/office/officeart/2005/8/layout/vList3"/>
    <dgm:cxn modelId="{861ABE5A-BF0F-4AE3-BF8C-6D6DB8E1F262}" type="presOf" srcId="{4FADA075-A648-4D60-B00D-D76BF1C3BAC6}" destId="{0C858CF6-17C8-42A1-ACE7-2FF05CC2EABB}" srcOrd="0" destOrd="0" presId="urn:microsoft.com/office/officeart/2005/8/layout/vList3"/>
    <dgm:cxn modelId="{500C16EF-BC57-4A85-9657-BE3846299B57}" srcId="{0ACEA658-C307-4840-8FF9-524EF5859270}" destId="{AFC8719A-B0AC-4DF2-8ABE-D7C7200A22D0}" srcOrd="6" destOrd="0" parTransId="{4293DABF-0055-4CDE-9BE1-B155F12DB8BB}" sibTransId="{820F7696-DF5E-4A14-A30E-419354D04135}"/>
    <dgm:cxn modelId="{9266263C-067C-4EEF-A619-9B8C338AF2DC}" type="presParOf" srcId="{38D4471F-98DE-475D-9578-8330134CCB81}" destId="{5BAC6768-72D3-4F8A-9D8A-9500B2630663}" srcOrd="0" destOrd="0" presId="urn:microsoft.com/office/officeart/2005/8/layout/vList3"/>
    <dgm:cxn modelId="{E45A307F-E21F-4485-AC0F-A3530FF9EB35}" type="presParOf" srcId="{5BAC6768-72D3-4F8A-9D8A-9500B2630663}" destId="{92C05F8B-E896-45F8-9274-0E38EB092DDE}" srcOrd="0" destOrd="0" presId="urn:microsoft.com/office/officeart/2005/8/layout/vList3"/>
    <dgm:cxn modelId="{ED04F92E-F3DF-474C-AF0A-97B15235F1E4}" type="presParOf" srcId="{5BAC6768-72D3-4F8A-9D8A-9500B2630663}" destId="{54268C96-3827-43B3-8589-E600A42D8995}" srcOrd="1" destOrd="0" presId="urn:microsoft.com/office/officeart/2005/8/layout/vList3"/>
    <dgm:cxn modelId="{150ED868-861A-4253-A0DD-5C0B9AB5F08F}" type="presParOf" srcId="{38D4471F-98DE-475D-9578-8330134CCB81}" destId="{16CEB917-345F-4B91-A184-50A86C9B0A4F}" srcOrd="1" destOrd="0" presId="urn:microsoft.com/office/officeart/2005/8/layout/vList3"/>
    <dgm:cxn modelId="{0F86CC18-7D2E-403A-90F5-0A46DD86E71D}" type="presParOf" srcId="{38D4471F-98DE-475D-9578-8330134CCB81}" destId="{2180ACFE-35D5-4D21-84C2-FD095F2EF3A7}" srcOrd="2" destOrd="0" presId="urn:microsoft.com/office/officeart/2005/8/layout/vList3"/>
    <dgm:cxn modelId="{0E08EE96-B07E-4CDE-A077-85A7924CFB8E}" type="presParOf" srcId="{2180ACFE-35D5-4D21-84C2-FD095F2EF3A7}" destId="{80AB62F7-555A-4424-A26E-CE86A3D736A7}" srcOrd="0" destOrd="0" presId="urn:microsoft.com/office/officeart/2005/8/layout/vList3"/>
    <dgm:cxn modelId="{3627ADB6-7373-4078-9252-12B8A31E20CA}" type="presParOf" srcId="{2180ACFE-35D5-4D21-84C2-FD095F2EF3A7}" destId="{49429D91-8781-4113-813A-C9799FC08A8A}" srcOrd="1" destOrd="0" presId="urn:microsoft.com/office/officeart/2005/8/layout/vList3"/>
    <dgm:cxn modelId="{FD8A4B65-7C34-4097-8B1F-333DD6D965F2}" type="presParOf" srcId="{38D4471F-98DE-475D-9578-8330134CCB81}" destId="{5E99E960-694B-4B26-BD6A-217054C6D069}" srcOrd="3" destOrd="0" presId="urn:microsoft.com/office/officeart/2005/8/layout/vList3"/>
    <dgm:cxn modelId="{70D398E9-A5C7-4A3D-8FFE-D4CD08C883DA}" type="presParOf" srcId="{38D4471F-98DE-475D-9578-8330134CCB81}" destId="{DDAED551-55DC-4046-929E-230FD8AA3BFD}" srcOrd="4" destOrd="0" presId="urn:microsoft.com/office/officeart/2005/8/layout/vList3"/>
    <dgm:cxn modelId="{E92801FE-EABC-4F5E-8415-82DC1F95013F}" type="presParOf" srcId="{DDAED551-55DC-4046-929E-230FD8AA3BFD}" destId="{5EFC02A1-C831-4E8A-AAC5-1A05A6D06940}" srcOrd="0" destOrd="0" presId="urn:microsoft.com/office/officeart/2005/8/layout/vList3"/>
    <dgm:cxn modelId="{3BBC5740-695F-4BA7-B864-C4AB34EA9261}" type="presParOf" srcId="{DDAED551-55DC-4046-929E-230FD8AA3BFD}" destId="{499BD59F-B723-4FE2-992D-C31FC349D591}" srcOrd="1" destOrd="0" presId="urn:microsoft.com/office/officeart/2005/8/layout/vList3"/>
    <dgm:cxn modelId="{241BA148-14EC-4805-840C-9B7B521DAE48}" type="presParOf" srcId="{38D4471F-98DE-475D-9578-8330134CCB81}" destId="{CAA4AA53-8928-4A66-9DA3-1C8EC1F8F87E}" srcOrd="5" destOrd="0" presId="urn:microsoft.com/office/officeart/2005/8/layout/vList3"/>
    <dgm:cxn modelId="{527E1F2E-3745-4C8D-9A8E-C235EAF76991}" type="presParOf" srcId="{38D4471F-98DE-475D-9578-8330134CCB81}" destId="{A567829F-5F58-48F6-AFCD-C4A7166D39A3}" srcOrd="6" destOrd="0" presId="urn:microsoft.com/office/officeart/2005/8/layout/vList3"/>
    <dgm:cxn modelId="{8A95A1B4-3A89-4AAD-B153-1CEFB1CFCF60}" type="presParOf" srcId="{A567829F-5F58-48F6-AFCD-C4A7166D39A3}" destId="{A631CA30-576C-4887-8171-FAE12E951874}" srcOrd="0" destOrd="0" presId="urn:microsoft.com/office/officeart/2005/8/layout/vList3"/>
    <dgm:cxn modelId="{552BB7DC-2467-4EC8-A3CD-11DD9C1C6D79}" type="presParOf" srcId="{A567829F-5F58-48F6-AFCD-C4A7166D39A3}" destId="{32B2597A-BCB3-45B4-81FD-D1A9D6880A68}" srcOrd="1" destOrd="0" presId="urn:microsoft.com/office/officeart/2005/8/layout/vList3"/>
    <dgm:cxn modelId="{23972150-8D2C-4211-BC7C-28BFA065E2A2}" type="presParOf" srcId="{38D4471F-98DE-475D-9578-8330134CCB81}" destId="{F39B2BFC-8A7B-4CD6-BE97-7AA41D5395F8}" srcOrd="7" destOrd="0" presId="urn:microsoft.com/office/officeart/2005/8/layout/vList3"/>
    <dgm:cxn modelId="{6A43AA50-0A0E-445C-8B1B-178A48BDA094}" type="presParOf" srcId="{38D4471F-98DE-475D-9578-8330134CCB81}" destId="{EC4A9EBD-D87B-4519-9545-FEBBFCC41876}" srcOrd="8" destOrd="0" presId="urn:microsoft.com/office/officeart/2005/8/layout/vList3"/>
    <dgm:cxn modelId="{E4022C1D-892A-4CA1-8CB2-7E12C5003D12}" type="presParOf" srcId="{EC4A9EBD-D87B-4519-9545-FEBBFCC41876}" destId="{F40ABB06-E621-4D89-B52D-81D090DF2459}" srcOrd="0" destOrd="0" presId="urn:microsoft.com/office/officeart/2005/8/layout/vList3"/>
    <dgm:cxn modelId="{A12593FE-025D-4068-A54F-6EC5A580F370}" type="presParOf" srcId="{EC4A9EBD-D87B-4519-9545-FEBBFCC41876}" destId="{6992F5A8-F844-4DC1-8DC4-3102BC75EF83}" srcOrd="1" destOrd="0" presId="urn:microsoft.com/office/officeart/2005/8/layout/vList3"/>
    <dgm:cxn modelId="{261E97F7-99DE-4F6D-B7AB-7E56700DB0A3}" type="presParOf" srcId="{38D4471F-98DE-475D-9578-8330134CCB81}" destId="{2D2BCC52-C068-4635-8F9E-C48CA942FF02}" srcOrd="9" destOrd="0" presId="urn:microsoft.com/office/officeart/2005/8/layout/vList3"/>
    <dgm:cxn modelId="{1E949DAF-1BCF-4A6F-A4F0-D617881EF258}" type="presParOf" srcId="{38D4471F-98DE-475D-9578-8330134CCB81}" destId="{C512B66F-DB1B-40E7-969A-799CD6824915}" srcOrd="10" destOrd="0" presId="urn:microsoft.com/office/officeart/2005/8/layout/vList3"/>
    <dgm:cxn modelId="{945A5B8E-22EE-4E0E-95E5-F5251FD34011}" type="presParOf" srcId="{C512B66F-DB1B-40E7-969A-799CD6824915}" destId="{8A38A66B-901E-4ED9-B44C-FE91637914CF}" srcOrd="0" destOrd="0" presId="urn:microsoft.com/office/officeart/2005/8/layout/vList3"/>
    <dgm:cxn modelId="{E4AEBC06-4884-41E6-B6A9-0BEDF3EC2635}" type="presParOf" srcId="{C512B66F-DB1B-40E7-969A-799CD6824915}" destId="{0C858CF6-17C8-42A1-ACE7-2FF05CC2EABB}" srcOrd="1" destOrd="0" presId="urn:microsoft.com/office/officeart/2005/8/layout/vList3"/>
    <dgm:cxn modelId="{3B523391-6A72-4FD3-8219-168A784B099E}" type="presParOf" srcId="{38D4471F-98DE-475D-9578-8330134CCB81}" destId="{C5F23448-51E1-4556-A656-6FFAE2E0E1BE}" srcOrd="11" destOrd="0" presId="urn:microsoft.com/office/officeart/2005/8/layout/vList3"/>
    <dgm:cxn modelId="{459BDFAF-E8D1-48EE-B88B-A8EC585114FA}" type="presParOf" srcId="{38D4471F-98DE-475D-9578-8330134CCB81}" destId="{43AA898B-2E24-4533-80F9-C6BB987EC009}" srcOrd="12" destOrd="0" presId="urn:microsoft.com/office/officeart/2005/8/layout/vList3"/>
    <dgm:cxn modelId="{C6DDD288-6021-4052-8AD2-5DC422F86158}" type="presParOf" srcId="{43AA898B-2E24-4533-80F9-C6BB987EC009}" destId="{A85DD05B-AECC-4C40-A72D-667C0A4EE15A}" srcOrd="0" destOrd="0" presId="urn:microsoft.com/office/officeart/2005/8/layout/vList3"/>
    <dgm:cxn modelId="{2F76FD91-4945-4F11-A3BA-C33CE4CA4A8B}" type="presParOf" srcId="{43AA898B-2E24-4533-80F9-C6BB987EC009}" destId="{483034BD-BC26-46E4-8494-A7B9E3353ABB}" srcOrd="1" destOrd="0" presId="urn:microsoft.com/office/officeart/2005/8/layout/vList3"/>
    <dgm:cxn modelId="{85627682-7BEA-4D46-88AE-B71ADD3322D1}" type="presParOf" srcId="{38D4471F-98DE-475D-9578-8330134CCB81}" destId="{A0AA2A90-37CC-408D-9F2B-EEC4C671CD67}" srcOrd="13" destOrd="0" presId="urn:microsoft.com/office/officeart/2005/8/layout/vList3"/>
    <dgm:cxn modelId="{6A1611F3-7AAD-4E50-8739-85C2ED1ACB4B}" type="presParOf" srcId="{38D4471F-98DE-475D-9578-8330134CCB81}" destId="{F838A257-ACFA-4D8F-90FD-0AA84AEEC6EA}" srcOrd="14" destOrd="0" presId="urn:microsoft.com/office/officeart/2005/8/layout/vList3"/>
    <dgm:cxn modelId="{DCCAE076-04DB-4E8A-96F4-59DEB67DD020}" type="presParOf" srcId="{F838A257-ACFA-4D8F-90FD-0AA84AEEC6EA}" destId="{88B43C59-3168-40F2-9965-90E218A4055E}" srcOrd="0" destOrd="0" presId="urn:microsoft.com/office/officeart/2005/8/layout/vList3"/>
    <dgm:cxn modelId="{74E58868-71D4-459A-B0EC-8365A70B5181}" type="presParOf" srcId="{F838A257-ACFA-4D8F-90FD-0AA84AEEC6EA}" destId="{23E9758E-A5C8-4B29-ADFA-737B902B3D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5F8F49-3D6F-4BC1-B095-F678019DDF7F}" type="doc">
      <dgm:prSet loTypeId="urn:microsoft.com/office/officeart/2005/8/layout/matrix3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163D2A2-FDE5-4B6A-91F5-23977874F8CC}">
      <dgm:prSet/>
      <dgm:spPr/>
      <dgm:t>
        <a:bodyPr/>
        <a:lstStyle/>
        <a:p>
          <a:pPr rtl="0"/>
          <a:r>
            <a:rPr lang="ro-RO" dirty="0" smtClean="0"/>
            <a:t>Ministerul Agriculturii, Dezvoltării Regionale și Mediului</a:t>
          </a:r>
          <a:endParaRPr lang="ro-RO" dirty="0"/>
        </a:p>
      </dgm:t>
    </dgm:pt>
    <dgm:pt modelId="{F3339F3F-CA31-4569-8A5B-413255747008}" type="parTrans" cxnId="{362350DD-7D12-40EB-9AA5-B9A39E89A4EA}">
      <dgm:prSet/>
      <dgm:spPr/>
      <dgm:t>
        <a:bodyPr/>
        <a:lstStyle/>
        <a:p>
          <a:endParaRPr lang="en-US"/>
        </a:p>
      </dgm:t>
    </dgm:pt>
    <dgm:pt modelId="{647E3AFB-3EF3-45DC-9DA7-3700600DEC09}" type="sibTrans" cxnId="{362350DD-7D12-40EB-9AA5-B9A39E89A4EA}">
      <dgm:prSet/>
      <dgm:spPr/>
      <dgm:t>
        <a:bodyPr/>
        <a:lstStyle/>
        <a:p>
          <a:endParaRPr lang="en-US"/>
        </a:p>
      </dgm:t>
    </dgm:pt>
    <dgm:pt modelId="{64C9CE04-EC33-4547-83A7-F71EA5998F90}">
      <dgm:prSet/>
      <dgm:spPr/>
      <dgm:t>
        <a:bodyPr/>
        <a:lstStyle/>
        <a:p>
          <a:pPr rtl="0"/>
          <a:r>
            <a:rPr lang="ro-RO" dirty="0" smtClean="0"/>
            <a:t>Consiliul Raional Ungheni</a:t>
          </a:r>
          <a:endParaRPr lang="en-US" dirty="0"/>
        </a:p>
      </dgm:t>
    </dgm:pt>
    <dgm:pt modelId="{B97624BA-901B-410D-8EA0-DBF74E9CC1B9}" type="parTrans" cxnId="{53EAF22E-BA12-4B58-B9F0-6F9DB8E8D3D1}">
      <dgm:prSet/>
      <dgm:spPr/>
      <dgm:t>
        <a:bodyPr/>
        <a:lstStyle/>
        <a:p>
          <a:endParaRPr lang="en-US"/>
        </a:p>
      </dgm:t>
    </dgm:pt>
    <dgm:pt modelId="{0CB4D938-E82B-4445-AA8B-EEFA00EBE6CE}" type="sibTrans" cxnId="{53EAF22E-BA12-4B58-B9F0-6F9DB8E8D3D1}">
      <dgm:prSet/>
      <dgm:spPr/>
      <dgm:t>
        <a:bodyPr/>
        <a:lstStyle/>
        <a:p>
          <a:endParaRPr lang="en-US"/>
        </a:p>
      </dgm:t>
    </dgm:pt>
    <dgm:pt modelId="{4C817717-F3A0-4BFD-ADD5-ADA43382D7EC}">
      <dgm:prSet/>
      <dgm:spPr/>
      <dgm:t>
        <a:bodyPr/>
        <a:lstStyle/>
        <a:p>
          <a:pPr rtl="0"/>
          <a:r>
            <a:rPr lang="pt-BR" dirty="0" smtClean="0"/>
            <a:t>Institutul de Genetică</a:t>
          </a:r>
          <a:r>
            <a:rPr lang="x-none" dirty="0" smtClean="0"/>
            <a:t>,</a:t>
          </a:r>
          <a:r>
            <a:rPr lang="pt-BR" dirty="0" smtClean="0"/>
            <a:t> Fiziologie</a:t>
          </a:r>
          <a:r>
            <a:rPr lang="x-none" dirty="0" smtClean="0"/>
            <a:t> și Protecție</a:t>
          </a:r>
          <a:r>
            <a:rPr lang="pt-BR" dirty="0" smtClean="0"/>
            <a:t> a Plantelor</a:t>
          </a:r>
          <a:endParaRPr lang="en-US" dirty="0"/>
        </a:p>
      </dgm:t>
    </dgm:pt>
    <dgm:pt modelId="{79513058-3F65-49B7-9CF6-146F71975C8D}" type="parTrans" cxnId="{BC04078E-E728-475B-90CB-8E4314DEB7D0}">
      <dgm:prSet/>
      <dgm:spPr/>
      <dgm:t>
        <a:bodyPr/>
        <a:lstStyle/>
        <a:p>
          <a:endParaRPr lang="en-US"/>
        </a:p>
      </dgm:t>
    </dgm:pt>
    <dgm:pt modelId="{013A5CF9-236E-4A8B-BBD6-F518DA92CD07}" type="sibTrans" cxnId="{BC04078E-E728-475B-90CB-8E4314DEB7D0}">
      <dgm:prSet/>
      <dgm:spPr/>
      <dgm:t>
        <a:bodyPr/>
        <a:lstStyle/>
        <a:p>
          <a:endParaRPr lang="en-US"/>
        </a:p>
      </dgm:t>
    </dgm:pt>
    <dgm:pt modelId="{5E24F2B5-8622-4F2F-8085-79368FC01456}">
      <dgm:prSet/>
      <dgm:spPr/>
      <dgm:t>
        <a:bodyPr/>
        <a:lstStyle/>
        <a:p>
          <a:pPr rtl="0"/>
          <a:r>
            <a:rPr lang="ro-RO" dirty="0" smtClean="0"/>
            <a:t>Agenția Națională de Dezvoltare Rurală (ACSA)</a:t>
          </a:r>
          <a:endParaRPr lang="en-US" dirty="0"/>
        </a:p>
      </dgm:t>
    </dgm:pt>
    <dgm:pt modelId="{6F9A7599-57BB-4529-ACDA-1FAB9E32E475}" type="parTrans" cxnId="{3D754357-F0F6-4E4B-BA4C-A9CF9C6E5F7B}">
      <dgm:prSet/>
      <dgm:spPr/>
      <dgm:t>
        <a:bodyPr/>
        <a:lstStyle/>
        <a:p>
          <a:endParaRPr lang="en-US"/>
        </a:p>
      </dgm:t>
    </dgm:pt>
    <dgm:pt modelId="{E0B302BA-5B6E-41A6-80B1-47BF1E551667}" type="sibTrans" cxnId="{3D754357-F0F6-4E4B-BA4C-A9CF9C6E5F7B}">
      <dgm:prSet/>
      <dgm:spPr/>
      <dgm:t>
        <a:bodyPr/>
        <a:lstStyle/>
        <a:p>
          <a:endParaRPr lang="en-US"/>
        </a:p>
      </dgm:t>
    </dgm:pt>
    <dgm:pt modelId="{CDFBCB30-5BD9-4656-A915-6C1C9DA6BF4B}" type="pres">
      <dgm:prSet presAssocID="{2A5F8F49-3D6F-4BC1-B095-F678019DDF7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D7E96A-A423-4F80-9C1B-FE6EB881B03B}" type="pres">
      <dgm:prSet presAssocID="{2A5F8F49-3D6F-4BC1-B095-F678019DDF7F}" presName="diamond" presStyleLbl="bgShp" presStyleIdx="0" presStyleCnt="1"/>
      <dgm:spPr/>
      <dgm:t>
        <a:bodyPr/>
        <a:lstStyle/>
        <a:p>
          <a:endParaRPr lang="en-US"/>
        </a:p>
      </dgm:t>
    </dgm:pt>
    <dgm:pt modelId="{9F17E123-5C20-43FE-853B-5F18743E06FF}" type="pres">
      <dgm:prSet presAssocID="{2A5F8F49-3D6F-4BC1-B095-F678019DDF7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5DC9-6608-4D36-85A5-6F9844816051}" type="pres">
      <dgm:prSet presAssocID="{2A5F8F49-3D6F-4BC1-B095-F678019DDF7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34339-589D-4EA3-B14E-E14DFE4FB451}" type="pres">
      <dgm:prSet presAssocID="{2A5F8F49-3D6F-4BC1-B095-F678019DDF7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BED07-A4BF-4DE8-B4B1-43BC15A74653}" type="pres">
      <dgm:prSet presAssocID="{2A5F8F49-3D6F-4BC1-B095-F678019DDF7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8B055-9B11-40B7-BD9C-FD63C4097D2D}" type="presOf" srcId="{4C817717-F3A0-4BFD-ADD5-ADA43382D7EC}" destId="{36D34339-589D-4EA3-B14E-E14DFE4FB451}" srcOrd="0" destOrd="0" presId="urn:microsoft.com/office/officeart/2005/8/layout/matrix3"/>
    <dgm:cxn modelId="{362350DD-7D12-40EB-9AA5-B9A39E89A4EA}" srcId="{2A5F8F49-3D6F-4BC1-B095-F678019DDF7F}" destId="{5163D2A2-FDE5-4B6A-91F5-23977874F8CC}" srcOrd="0" destOrd="0" parTransId="{F3339F3F-CA31-4569-8A5B-413255747008}" sibTransId="{647E3AFB-3EF3-45DC-9DA7-3700600DEC09}"/>
    <dgm:cxn modelId="{7B794EA2-2E7F-42A4-90B1-F943C14DB437}" type="presOf" srcId="{64C9CE04-EC33-4547-83A7-F71EA5998F90}" destId="{82F55DC9-6608-4D36-85A5-6F9844816051}" srcOrd="0" destOrd="0" presId="urn:microsoft.com/office/officeart/2005/8/layout/matrix3"/>
    <dgm:cxn modelId="{0BC2B466-4EA0-48F5-AD5D-0F44B74B605F}" type="presOf" srcId="{2A5F8F49-3D6F-4BC1-B095-F678019DDF7F}" destId="{CDFBCB30-5BD9-4656-A915-6C1C9DA6BF4B}" srcOrd="0" destOrd="0" presId="urn:microsoft.com/office/officeart/2005/8/layout/matrix3"/>
    <dgm:cxn modelId="{3D754357-F0F6-4E4B-BA4C-A9CF9C6E5F7B}" srcId="{2A5F8F49-3D6F-4BC1-B095-F678019DDF7F}" destId="{5E24F2B5-8622-4F2F-8085-79368FC01456}" srcOrd="3" destOrd="0" parTransId="{6F9A7599-57BB-4529-ACDA-1FAB9E32E475}" sibTransId="{E0B302BA-5B6E-41A6-80B1-47BF1E551667}"/>
    <dgm:cxn modelId="{BC04078E-E728-475B-90CB-8E4314DEB7D0}" srcId="{2A5F8F49-3D6F-4BC1-B095-F678019DDF7F}" destId="{4C817717-F3A0-4BFD-ADD5-ADA43382D7EC}" srcOrd="2" destOrd="0" parTransId="{79513058-3F65-49B7-9CF6-146F71975C8D}" sibTransId="{013A5CF9-236E-4A8B-BBD6-F518DA92CD07}"/>
    <dgm:cxn modelId="{53EAF22E-BA12-4B58-B9F0-6F9DB8E8D3D1}" srcId="{2A5F8F49-3D6F-4BC1-B095-F678019DDF7F}" destId="{64C9CE04-EC33-4547-83A7-F71EA5998F90}" srcOrd="1" destOrd="0" parTransId="{B97624BA-901B-410D-8EA0-DBF74E9CC1B9}" sibTransId="{0CB4D938-E82B-4445-AA8B-EEFA00EBE6CE}"/>
    <dgm:cxn modelId="{4A81EF19-BEF3-466D-B92F-4FE03F567226}" type="presOf" srcId="{5163D2A2-FDE5-4B6A-91F5-23977874F8CC}" destId="{9F17E123-5C20-43FE-853B-5F18743E06FF}" srcOrd="0" destOrd="0" presId="urn:microsoft.com/office/officeart/2005/8/layout/matrix3"/>
    <dgm:cxn modelId="{7D20BAD2-6E6D-4A0B-804F-DCA8FA43F3B1}" type="presOf" srcId="{5E24F2B5-8622-4F2F-8085-79368FC01456}" destId="{4DFBED07-A4BF-4DE8-B4B1-43BC15A74653}" srcOrd="0" destOrd="0" presId="urn:microsoft.com/office/officeart/2005/8/layout/matrix3"/>
    <dgm:cxn modelId="{32ACB359-FBE1-4199-A3C8-580D20B04F31}" type="presParOf" srcId="{CDFBCB30-5BD9-4656-A915-6C1C9DA6BF4B}" destId="{EBD7E96A-A423-4F80-9C1B-FE6EB881B03B}" srcOrd="0" destOrd="0" presId="urn:microsoft.com/office/officeart/2005/8/layout/matrix3"/>
    <dgm:cxn modelId="{F7E0F226-9002-4B53-B7FC-48216263D091}" type="presParOf" srcId="{CDFBCB30-5BD9-4656-A915-6C1C9DA6BF4B}" destId="{9F17E123-5C20-43FE-853B-5F18743E06FF}" srcOrd="1" destOrd="0" presId="urn:microsoft.com/office/officeart/2005/8/layout/matrix3"/>
    <dgm:cxn modelId="{27C758F7-4023-4D95-9315-3E40CE27247E}" type="presParOf" srcId="{CDFBCB30-5BD9-4656-A915-6C1C9DA6BF4B}" destId="{82F55DC9-6608-4D36-85A5-6F9844816051}" srcOrd="2" destOrd="0" presId="urn:microsoft.com/office/officeart/2005/8/layout/matrix3"/>
    <dgm:cxn modelId="{C6F4030C-88DE-4E98-9799-2126D3FDF101}" type="presParOf" srcId="{CDFBCB30-5BD9-4656-A915-6C1C9DA6BF4B}" destId="{36D34339-589D-4EA3-B14E-E14DFE4FB451}" srcOrd="3" destOrd="0" presId="urn:microsoft.com/office/officeart/2005/8/layout/matrix3"/>
    <dgm:cxn modelId="{9E4B5272-E654-4C04-9041-761635A07089}" type="presParOf" srcId="{CDFBCB30-5BD9-4656-A915-6C1C9DA6BF4B}" destId="{4DFBED07-A4BF-4DE8-B4B1-43BC15A7465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F58685-D61C-4C9D-A104-41F1469C43B8}" type="doc">
      <dgm:prSet loTypeId="urn:microsoft.com/office/officeart/2005/8/layout/matrix3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6B075A9-D308-4F19-BC93-FAE38AE67A68}">
      <dgm:prSet/>
      <dgm:spPr/>
      <dgm:t>
        <a:bodyPr/>
        <a:lstStyle/>
        <a:p>
          <a:pPr rtl="0"/>
          <a:r>
            <a:rPr lang="cs-CZ" dirty="0" smtClean="0">
              <a:solidFill>
                <a:srgbClr val="C00000"/>
              </a:solidFill>
            </a:rPr>
            <a:t>Colegiul Agroindustrial Ungheni</a:t>
          </a:r>
          <a:endParaRPr lang="en-US" dirty="0">
            <a:solidFill>
              <a:srgbClr val="C00000"/>
            </a:solidFill>
          </a:endParaRPr>
        </a:p>
      </dgm:t>
    </dgm:pt>
    <dgm:pt modelId="{4B0BE1AF-CA8E-441B-B117-3627900DDACE}" type="parTrans" cxnId="{501EF259-6D05-4E48-8F6D-3D2FBEFCE485}">
      <dgm:prSet/>
      <dgm:spPr/>
      <dgm:t>
        <a:bodyPr/>
        <a:lstStyle/>
        <a:p>
          <a:endParaRPr lang="en-US"/>
        </a:p>
      </dgm:t>
    </dgm:pt>
    <dgm:pt modelId="{E44FE624-A043-41E1-96CF-7467C1A26C06}" type="sibTrans" cxnId="{501EF259-6D05-4E48-8F6D-3D2FBEFCE485}">
      <dgm:prSet/>
      <dgm:spPr/>
      <dgm:t>
        <a:bodyPr/>
        <a:lstStyle/>
        <a:p>
          <a:endParaRPr lang="en-US"/>
        </a:p>
      </dgm:t>
    </dgm:pt>
    <dgm:pt modelId="{78F97D90-225E-462C-986C-6AFDF676E69A}">
      <dgm:prSet/>
      <dgm:spPr/>
      <dgm:t>
        <a:bodyPr/>
        <a:lstStyle/>
        <a:p>
          <a:pPr rtl="0"/>
          <a:r>
            <a:rPr lang="cs-CZ" dirty="0" smtClean="0">
              <a:solidFill>
                <a:srgbClr val="0070C0"/>
              </a:solidFill>
            </a:rPr>
            <a:t>ADR  Centru</a:t>
          </a:r>
          <a:endParaRPr lang="en-US" dirty="0">
            <a:solidFill>
              <a:srgbClr val="0070C0"/>
            </a:solidFill>
          </a:endParaRPr>
        </a:p>
      </dgm:t>
    </dgm:pt>
    <dgm:pt modelId="{B9250F76-EC7F-48FA-A5CB-524AB9A7F48E}" type="parTrans" cxnId="{A9EFA0AF-49FE-4ADD-B54D-B7506DDBB1EB}">
      <dgm:prSet/>
      <dgm:spPr/>
      <dgm:t>
        <a:bodyPr/>
        <a:lstStyle/>
        <a:p>
          <a:endParaRPr lang="en-US"/>
        </a:p>
      </dgm:t>
    </dgm:pt>
    <dgm:pt modelId="{C59E2AD4-681B-4DA2-AB84-1FF920446955}" type="sibTrans" cxnId="{A9EFA0AF-49FE-4ADD-B54D-B7506DDBB1EB}">
      <dgm:prSet/>
      <dgm:spPr/>
      <dgm:t>
        <a:bodyPr/>
        <a:lstStyle/>
        <a:p>
          <a:endParaRPr lang="en-US"/>
        </a:p>
      </dgm:t>
    </dgm:pt>
    <dgm:pt modelId="{EE350B27-D0C5-444C-B451-FC48901689DF}">
      <dgm:prSet/>
      <dgm:spPr/>
      <dgm:t>
        <a:bodyPr/>
        <a:lstStyle/>
        <a:p>
          <a:r>
            <a:rPr lang="ro-RO" dirty="0" smtClean="0"/>
            <a:t>-</a:t>
          </a:r>
          <a:endParaRPr lang="en-US" dirty="0"/>
        </a:p>
      </dgm:t>
    </dgm:pt>
    <dgm:pt modelId="{6786D95A-15A9-46E2-8158-75CF2DA09CA4}" type="parTrans" cxnId="{F3532FBD-BE95-4D86-97C3-014B92E9D5D7}">
      <dgm:prSet/>
      <dgm:spPr/>
      <dgm:t>
        <a:bodyPr/>
        <a:lstStyle/>
        <a:p>
          <a:endParaRPr lang="en-US"/>
        </a:p>
      </dgm:t>
    </dgm:pt>
    <dgm:pt modelId="{BC5A635B-1B3B-419F-B7D2-E70F7DAD0A64}" type="sibTrans" cxnId="{F3532FBD-BE95-4D86-97C3-014B92E9D5D7}">
      <dgm:prSet/>
      <dgm:spPr/>
      <dgm:t>
        <a:bodyPr/>
        <a:lstStyle/>
        <a:p>
          <a:endParaRPr lang="en-US"/>
        </a:p>
      </dgm:t>
    </dgm:pt>
    <dgm:pt modelId="{F3860A02-C7AE-45D3-AEA6-776105134933}">
      <dgm:prSet/>
      <dgm:spPr/>
      <dgm:t>
        <a:bodyPr/>
        <a:lstStyle/>
        <a:p>
          <a:r>
            <a:rPr lang="ro-RO" dirty="0" smtClean="0"/>
            <a:t>-</a:t>
          </a:r>
        </a:p>
      </dgm:t>
    </dgm:pt>
    <dgm:pt modelId="{C6244163-8770-4F2D-9EB5-D64AE8B251A3}" type="parTrans" cxnId="{27AC185C-C72D-4A55-850E-9CBE57E0A296}">
      <dgm:prSet/>
      <dgm:spPr/>
      <dgm:t>
        <a:bodyPr/>
        <a:lstStyle/>
        <a:p>
          <a:endParaRPr lang="en-US"/>
        </a:p>
      </dgm:t>
    </dgm:pt>
    <dgm:pt modelId="{0B620278-E691-471F-8303-DC5A082F89D3}" type="sibTrans" cxnId="{27AC185C-C72D-4A55-850E-9CBE57E0A296}">
      <dgm:prSet/>
      <dgm:spPr/>
      <dgm:t>
        <a:bodyPr/>
        <a:lstStyle/>
        <a:p>
          <a:endParaRPr lang="en-US"/>
        </a:p>
      </dgm:t>
    </dgm:pt>
    <dgm:pt modelId="{E77F41F9-147B-4EB6-B80E-475B8F941DB2}" type="pres">
      <dgm:prSet presAssocID="{8BF58685-D61C-4C9D-A104-41F1469C43B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63D593-2742-41D2-A1B6-D30BDFDE68C4}" type="pres">
      <dgm:prSet presAssocID="{8BF58685-D61C-4C9D-A104-41F1469C43B8}" presName="diamond" presStyleLbl="bgShp" presStyleIdx="0" presStyleCnt="1"/>
      <dgm:spPr/>
      <dgm:t>
        <a:bodyPr/>
        <a:lstStyle/>
        <a:p>
          <a:endParaRPr lang="en-US"/>
        </a:p>
      </dgm:t>
    </dgm:pt>
    <dgm:pt modelId="{AA271069-384D-4388-A47B-AEFEC51FDFAC}" type="pres">
      <dgm:prSet presAssocID="{8BF58685-D61C-4C9D-A104-41F1469C43B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C19EE-971A-4BD2-A2E4-23EFA0DCB57A}" type="pres">
      <dgm:prSet presAssocID="{8BF58685-D61C-4C9D-A104-41F1469C43B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D85E3-5F62-4F45-BA12-A7F45F685F63}" type="pres">
      <dgm:prSet presAssocID="{8BF58685-D61C-4C9D-A104-41F1469C43B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AEE06-9466-48A1-B562-48B24CD61D96}" type="pres">
      <dgm:prSet presAssocID="{8BF58685-D61C-4C9D-A104-41F1469C43B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540C32-42D8-48AE-8BBB-E6F5D7396146}" type="presOf" srcId="{56B075A9-D308-4F19-BC93-FAE38AE67A68}" destId="{AA271069-384D-4388-A47B-AEFEC51FDFAC}" srcOrd="0" destOrd="0" presId="urn:microsoft.com/office/officeart/2005/8/layout/matrix3"/>
    <dgm:cxn modelId="{EE97D6EE-6987-4F63-9EA0-1CD5ABB13680}" type="presOf" srcId="{F3860A02-C7AE-45D3-AEA6-776105134933}" destId="{C82AEE06-9466-48A1-B562-48B24CD61D96}" srcOrd="0" destOrd="0" presId="urn:microsoft.com/office/officeart/2005/8/layout/matrix3"/>
    <dgm:cxn modelId="{A9EFA0AF-49FE-4ADD-B54D-B7506DDBB1EB}" srcId="{8BF58685-D61C-4C9D-A104-41F1469C43B8}" destId="{78F97D90-225E-462C-986C-6AFDF676E69A}" srcOrd="1" destOrd="0" parTransId="{B9250F76-EC7F-48FA-A5CB-524AB9A7F48E}" sibTransId="{C59E2AD4-681B-4DA2-AB84-1FF920446955}"/>
    <dgm:cxn modelId="{A0EF0B41-65C7-40E6-96BA-38CB00C1DB23}" type="presOf" srcId="{EE350B27-D0C5-444C-B451-FC48901689DF}" destId="{026D85E3-5F62-4F45-BA12-A7F45F685F63}" srcOrd="0" destOrd="0" presId="urn:microsoft.com/office/officeart/2005/8/layout/matrix3"/>
    <dgm:cxn modelId="{501EF259-6D05-4E48-8F6D-3D2FBEFCE485}" srcId="{8BF58685-D61C-4C9D-A104-41F1469C43B8}" destId="{56B075A9-D308-4F19-BC93-FAE38AE67A68}" srcOrd="0" destOrd="0" parTransId="{4B0BE1AF-CA8E-441B-B117-3627900DDACE}" sibTransId="{E44FE624-A043-41E1-96CF-7467C1A26C06}"/>
    <dgm:cxn modelId="{F3532FBD-BE95-4D86-97C3-014B92E9D5D7}" srcId="{8BF58685-D61C-4C9D-A104-41F1469C43B8}" destId="{EE350B27-D0C5-444C-B451-FC48901689DF}" srcOrd="2" destOrd="0" parTransId="{6786D95A-15A9-46E2-8158-75CF2DA09CA4}" sibTransId="{BC5A635B-1B3B-419F-B7D2-E70F7DAD0A64}"/>
    <dgm:cxn modelId="{27AC185C-C72D-4A55-850E-9CBE57E0A296}" srcId="{8BF58685-D61C-4C9D-A104-41F1469C43B8}" destId="{F3860A02-C7AE-45D3-AEA6-776105134933}" srcOrd="3" destOrd="0" parTransId="{C6244163-8770-4F2D-9EB5-D64AE8B251A3}" sibTransId="{0B620278-E691-471F-8303-DC5A082F89D3}"/>
    <dgm:cxn modelId="{ECEFA028-DE88-4F93-9692-13677D238FD1}" type="presOf" srcId="{8BF58685-D61C-4C9D-A104-41F1469C43B8}" destId="{E77F41F9-147B-4EB6-B80E-475B8F941DB2}" srcOrd="0" destOrd="0" presId="urn:microsoft.com/office/officeart/2005/8/layout/matrix3"/>
    <dgm:cxn modelId="{23BAEB30-5111-4456-A27D-ABDBFA6D887C}" type="presOf" srcId="{78F97D90-225E-462C-986C-6AFDF676E69A}" destId="{829C19EE-971A-4BD2-A2E4-23EFA0DCB57A}" srcOrd="0" destOrd="0" presId="urn:microsoft.com/office/officeart/2005/8/layout/matrix3"/>
    <dgm:cxn modelId="{726175F6-9674-4078-8C4A-9CFFEA5708BC}" type="presParOf" srcId="{E77F41F9-147B-4EB6-B80E-475B8F941DB2}" destId="{EC63D593-2742-41D2-A1B6-D30BDFDE68C4}" srcOrd="0" destOrd="0" presId="urn:microsoft.com/office/officeart/2005/8/layout/matrix3"/>
    <dgm:cxn modelId="{25B67C6F-6D55-4104-A3D6-929FFE458B25}" type="presParOf" srcId="{E77F41F9-147B-4EB6-B80E-475B8F941DB2}" destId="{AA271069-384D-4388-A47B-AEFEC51FDFAC}" srcOrd="1" destOrd="0" presId="urn:microsoft.com/office/officeart/2005/8/layout/matrix3"/>
    <dgm:cxn modelId="{2137894E-6998-43FC-A54C-2DC977163A76}" type="presParOf" srcId="{E77F41F9-147B-4EB6-B80E-475B8F941DB2}" destId="{829C19EE-971A-4BD2-A2E4-23EFA0DCB57A}" srcOrd="2" destOrd="0" presId="urn:microsoft.com/office/officeart/2005/8/layout/matrix3"/>
    <dgm:cxn modelId="{1A366997-F5FC-4C68-BBA6-0EBC38E91CFD}" type="presParOf" srcId="{E77F41F9-147B-4EB6-B80E-475B8F941DB2}" destId="{026D85E3-5F62-4F45-BA12-A7F45F685F63}" srcOrd="3" destOrd="0" presId="urn:microsoft.com/office/officeart/2005/8/layout/matrix3"/>
    <dgm:cxn modelId="{8FEFADD7-83FF-45E9-BC62-66DA5857F447}" type="presParOf" srcId="{E77F41F9-147B-4EB6-B80E-475B8F941DB2}" destId="{C82AEE06-9466-48A1-B562-48B24CD61D9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5FE2E1-60A7-4DFF-A4C6-A97F16C2A05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DC08826-830B-4F2F-9A48-0531DB3A0DA5}">
      <dgm:prSet/>
      <dgm:spPr/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</a:rPr>
            <a:t>O</a:t>
          </a:r>
          <a:r>
            <a:rPr lang="ro-RO" b="1" dirty="0" smtClean="0">
              <a:solidFill>
                <a:srgbClr val="C00000"/>
              </a:solidFill>
            </a:rPr>
            <a:t>.</a:t>
          </a:r>
          <a:r>
            <a:rPr lang="en-US" b="1" dirty="0" smtClean="0">
              <a:solidFill>
                <a:srgbClr val="C00000"/>
              </a:solidFill>
            </a:rPr>
            <a:t>1 </a:t>
          </a:r>
          <a:r>
            <a:rPr lang="en-US" b="1" dirty="0" err="1" smtClean="0">
              <a:solidFill>
                <a:srgbClr val="C00000"/>
              </a:solidFill>
            </a:rPr>
            <a:t>Îmbunătățirea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transferului</a:t>
          </a:r>
          <a:r>
            <a:rPr lang="en-US" b="1" dirty="0" smtClean="0">
              <a:solidFill>
                <a:srgbClr val="C00000"/>
              </a:solidFill>
            </a:rPr>
            <a:t> de </a:t>
          </a:r>
          <a:r>
            <a:rPr lang="en-US" b="1" dirty="0" err="1" smtClean="0">
              <a:solidFill>
                <a:srgbClr val="C00000"/>
              </a:solidFill>
            </a:rPr>
            <a:t>cunoștințe</a:t>
          </a:r>
          <a:r>
            <a:rPr lang="en-US" b="1" dirty="0" smtClean="0">
              <a:solidFill>
                <a:srgbClr val="C00000"/>
              </a:solidFill>
            </a:rPr>
            <a:t> de la </a:t>
          </a:r>
          <a:r>
            <a:rPr lang="en-US" b="1" dirty="0" err="1" smtClean="0">
              <a:solidFill>
                <a:srgbClr val="C00000"/>
              </a:solidFill>
            </a:rPr>
            <a:t>instituțiile</a:t>
          </a:r>
          <a:r>
            <a:rPr lang="en-US" b="1" dirty="0" smtClean="0">
              <a:solidFill>
                <a:srgbClr val="C00000"/>
              </a:solidFill>
            </a:rPr>
            <a:t> de </a:t>
          </a:r>
          <a:r>
            <a:rPr lang="en-US" b="1" dirty="0" err="1" smtClean="0">
              <a:solidFill>
                <a:srgbClr val="C00000"/>
              </a:solidFill>
            </a:rPr>
            <a:t>cercetare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agricolă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și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universități</a:t>
          </a:r>
          <a:r>
            <a:rPr lang="ro-RO" b="1" dirty="0" smtClean="0">
              <a:solidFill>
                <a:srgbClr val="C00000"/>
              </a:solidFill>
            </a:rPr>
            <a:t> de profil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în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ceea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ce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privește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tehnologiile</a:t>
          </a:r>
          <a:r>
            <a:rPr lang="en-US" b="1" dirty="0" smtClean="0">
              <a:solidFill>
                <a:srgbClr val="C00000"/>
              </a:solidFill>
            </a:rPr>
            <a:t> curate </a:t>
          </a:r>
          <a:r>
            <a:rPr lang="en-US" b="1" dirty="0" err="1" smtClean="0">
              <a:solidFill>
                <a:srgbClr val="C00000"/>
              </a:solidFill>
            </a:rPr>
            <a:t>pentru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producerea</a:t>
          </a:r>
          <a:r>
            <a:rPr lang="ro-RO" b="1" dirty="0" smtClean="0">
              <a:solidFill>
                <a:srgbClr val="C00000"/>
              </a:solidFill>
            </a:rPr>
            <a:t> și oferirea</a:t>
          </a:r>
          <a:r>
            <a:rPr lang="en-US" b="1" dirty="0" smtClean="0">
              <a:solidFill>
                <a:srgbClr val="C00000"/>
              </a:solidFill>
            </a:rPr>
            <a:t> de </a:t>
          </a:r>
          <a:r>
            <a:rPr lang="en-US" b="1" dirty="0" err="1" smtClean="0">
              <a:solidFill>
                <a:srgbClr val="C00000"/>
              </a:solidFill>
            </a:rPr>
            <a:t>noi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tipuri</a:t>
          </a:r>
          <a:r>
            <a:rPr lang="en-US" b="1" dirty="0" smtClean="0">
              <a:solidFill>
                <a:srgbClr val="C00000"/>
              </a:solidFill>
            </a:rPr>
            <a:t> de </a:t>
          </a:r>
          <a:r>
            <a:rPr lang="en-US" b="1" dirty="0" err="1" smtClean="0">
              <a:solidFill>
                <a:srgbClr val="C00000"/>
              </a:solidFill>
            </a:rPr>
            <a:t>produse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și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servicii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agricultorilor</a:t>
          </a:r>
          <a:endParaRPr lang="en-US" dirty="0">
            <a:solidFill>
              <a:srgbClr val="C00000"/>
            </a:solidFill>
          </a:endParaRPr>
        </a:p>
      </dgm:t>
    </dgm:pt>
    <dgm:pt modelId="{19F23237-3566-4B23-A2BE-7ED93E53F286}" type="parTrans" cxnId="{5FC192DC-3C71-4607-8332-880B94677833}">
      <dgm:prSet/>
      <dgm:spPr/>
      <dgm:t>
        <a:bodyPr/>
        <a:lstStyle/>
        <a:p>
          <a:endParaRPr lang="en-US"/>
        </a:p>
      </dgm:t>
    </dgm:pt>
    <dgm:pt modelId="{E472CE15-6615-4C1C-8529-4B007EAD5FE6}" type="sibTrans" cxnId="{5FC192DC-3C71-4607-8332-880B94677833}">
      <dgm:prSet/>
      <dgm:spPr/>
      <dgm:t>
        <a:bodyPr/>
        <a:lstStyle/>
        <a:p>
          <a:endParaRPr lang="en-US"/>
        </a:p>
      </dgm:t>
    </dgm:pt>
    <dgm:pt modelId="{FD58E25B-5624-4E04-BB7C-A998C4E3E6D3}">
      <dgm:prSet/>
      <dgm:spPr/>
      <dgm:t>
        <a:bodyPr/>
        <a:lstStyle/>
        <a:p>
          <a:pPr rtl="0"/>
          <a:r>
            <a:rPr lang="ro-RO" b="1" dirty="0" smtClean="0"/>
            <a:t>    A. 1.1 </a:t>
          </a:r>
          <a:r>
            <a:rPr lang="en-US" b="1" dirty="0" smtClean="0"/>
            <a:t>5 </a:t>
          </a:r>
          <a:r>
            <a:rPr lang="ro-RO" b="1" dirty="0" smtClean="0"/>
            <a:t>experți instruiți în domeniul protecției plantelor, procese </a:t>
          </a:r>
          <a:r>
            <a:rPr lang="ro-RO" b="1" dirty="0" err="1" smtClean="0"/>
            <a:t>agro</a:t>
          </a:r>
          <a:r>
            <a:rPr lang="ro-RO" b="1" dirty="0" smtClean="0"/>
            <a:t> inovative, și altele</a:t>
          </a:r>
          <a:r>
            <a:rPr lang="en-US" b="1" dirty="0" smtClean="0"/>
            <a:t>;</a:t>
          </a:r>
          <a:endParaRPr lang="en-US" b="1" dirty="0"/>
        </a:p>
      </dgm:t>
    </dgm:pt>
    <dgm:pt modelId="{34131439-29B3-46AB-BEF9-C23D402DAD06}" type="parTrans" cxnId="{95BB8E2E-B96A-4065-8A60-593A5C2A4B27}">
      <dgm:prSet/>
      <dgm:spPr/>
      <dgm:t>
        <a:bodyPr/>
        <a:lstStyle/>
        <a:p>
          <a:endParaRPr lang="en-US"/>
        </a:p>
      </dgm:t>
    </dgm:pt>
    <dgm:pt modelId="{BB4781ED-EBCC-467C-9CE7-5CC9197956D3}" type="sibTrans" cxnId="{95BB8E2E-B96A-4065-8A60-593A5C2A4B27}">
      <dgm:prSet/>
      <dgm:spPr/>
      <dgm:t>
        <a:bodyPr/>
        <a:lstStyle/>
        <a:p>
          <a:endParaRPr lang="en-US"/>
        </a:p>
      </dgm:t>
    </dgm:pt>
    <dgm:pt modelId="{7A1DFFBD-2F87-410A-8FD0-91F3A56F5B52}">
      <dgm:prSet/>
      <dgm:spPr/>
      <dgm:t>
        <a:bodyPr/>
        <a:lstStyle/>
        <a:p>
          <a:pPr rtl="0"/>
          <a:r>
            <a:rPr lang="ro-RO" b="1" dirty="0" smtClean="0"/>
            <a:t>A. 1.2 </a:t>
          </a:r>
          <a:r>
            <a:rPr lang="en-US" b="1" dirty="0" err="1" smtClean="0"/>
            <a:t>Raport</a:t>
          </a:r>
          <a:r>
            <a:rPr lang="en-US" b="1" dirty="0" smtClean="0"/>
            <a:t> de </a:t>
          </a:r>
          <a:r>
            <a:rPr lang="en-US" b="1" dirty="0" err="1" smtClean="0"/>
            <a:t>evaluare</a:t>
          </a:r>
          <a:r>
            <a:rPr lang="en-US" b="1" dirty="0" smtClean="0"/>
            <a:t> / audit / </a:t>
          </a:r>
          <a:r>
            <a:rPr lang="en-US" b="1" dirty="0" err="1" smtClean="0"/>
            <a:t>concluzii</a:t>
          </a:r>
          <a:r>
            <a:rPr lang="en-US" b="1" dirty="0" smtClean="0"/>
            <a:t> / </a:t>
          </a:r>
          <a:r>
            <a:rPr lang="en-US" b="1" dirty="0" err="1" smtClean="0"/>
            <a:t>recomandări</a:t>
          </a:r>
          <a:r>
            <a:rPr lang="x-none" b="1" dirty="0" smtClean="0"/>
            <a:t> privind activitate Centrului</a:t>
          </a:r>
          <a:r>
            <a:rPr lang="en-US" dirty="0" smtClean="0"/>
            <a:t>;</a:t>
          </a:r>
          <a:endParaRPr lang="en-US" dirty="0"/>
        </a:p>
      </dgm:t>
    </dgm:pt>
    <dgm:pt modelId="{B383F9EC-0AA6-40D4-964F-62B3E1B2044D}" type="parTrans" cxnId="{9DCB12F1-4520-4F21-8267-75C6F620413D}">
      <dgm:prSet/>
      <dgm:spPr/>
      <dgm:t>
        <a:bodyPr/>
        <a:lstStyle/>
        <a:p>
          <a:endParaRPr lang="en-US"/>
        </a:p>
      </dgm:t>
    </dgm:pt>
    <dgm:pt modelId="{5FBA90DC-163C-4CF1-9156-CBADC5ECEE0B}" type="sibTrans" cxnId="{9DCB12F1-4520-4F21-8267-75C6F620413D}">
      <dgm:prSet/>
      <dgm:spPr/>
      <dgm:t>
        <a:bodyPr/>
        <a:lstStyle/>
        <a:p>
          <a:endParaRPr lang="en-US"/>
        </a:p>
      </dgm:t>
    </dgm:pt>
    <dgm:pt modelId="{2B5899CF-322D-4B11-A5BD-B6CF97BB276F}">
      <dgm:prSet/>
      <dgm:spPr/>
      <dgm:t>
        <a:bodyPr/>
        <a:lstStyle/>
        <a:p>
          <a:pPr rtl="0"/>
          <a:r>
            <a:rPr lang="ro-RO" b="1" dirty="0" smtClean="0"/>
            <a:t>A. 1.3 Consultanță în afaceri pentru agricultor</a:t>
          </a:r>
          <a:r>
            <a:rPr lang="en-US" b="1" dirty="0" err="1" smtClean="0"/>
            <a:t>i</a:t>
          </a:r>
          <a:r>
            <a:rPr lang="en-US" dirty="0" smtClean="0"/>
            <a:t>;</a:t>
          </a:r>
          <a:endParaRPr lang="en-US" dirty="0"/>
        </a:p>
      </dgm:t>
    </dgm:pt>
    <dgm:pt modelId="{AA99B9A2-11DA-468A-8CCF-9509BC4DD89C}" type="parTrans" cxnId="{A4B71649-E9F8-43CE-A021-D22F2D49899F}">
      <dgm:prSet/>
      <dgm:spPr/>
      <dgm:t>
        <a:bodyPr/>
        <a:lstStyle/>
        <a:p>
          <a:endParaRPr lang="en-US"/>
        </a:p>
      </dgm:t>
    </dgm:pt>
    <dgm:pt modelId="{A04D53B2-E835-4B49-AB5F-28722B90443F}" type="sibTrans" cxnId="{A4B71649-E9F8-43CE-A021-D22F2D49899F}">
      <dgm:prSet/>
      <dgm:spPr/>
      <dgm:t>
        <a:bodyPr/>
        <a:lstStyle/>
        <a:p>
          <a:endParaRPr lang="en-US"/>
        </a:p>
      </dgm:t>
    </dgm:pt>
    <dgm:pt modelId="{7AEA07DA-9910-423B-B1CB-B162C20D2692}">
      <dgm:prSet/>
      <dgm:spPr/>
      <dgm:t>
        <a:bodyPr/>
        <a:lstStyle/>
        <a:p>
          <a:pPr rtl="0"/>
          <a:r>
            <a:rPr lang="ro-RO" b="1" dirty="0" smtClean="0"/>
            <a:t>A. 1.4 Program de mentorat pentru </a:t>
          </a:r>
          <a:r>
            <a:rPr lang="en-US" b="1" dirty="0" smtClean="0"/>
            <a:t>100 </a:t>
          </a:r>
          <a:r>
            <a:rPr lang="ro-RO" b="1" dirty="0" smtClean="0"/>
            <a:t>de fermieri instruiți/ghidați și 200 de absolvenți ai Colegiului </a:t>
          </a:r>
          <a:r>
            <a:rPr lang="ro-RO" b="1" dirty="0" err="1" smtClean="0"/>
            <a:t>Agro</a:t>
          </a:r>
          <a:r>
            <a:rPr lang="ro-RO" b="1" dirty="0" smtClean="0"/>
            <a:t>-Industrial</a:t>
          </a:r>
          <a:r>
            <a:rPr lang="en-US" dirty="0" smtClean="0"/>
            <a:t>.</a:t>
          </a:r>
          <a:endParaRPr lang="en-US" dirty="0"/>
        </a:p>
      </dgm:t>
    </dgm:pt>
    <dgm:pt modelId="{6D47CFA5-FC0E-4F54-BFF2-3930DF9E5E39}" type="parTrans" cxnId="{7DA86E62-B0CE-44CC-9877-F543A63F193E}">
      <dgm:prSet/>
      <dgm:spPr/>
      <dgm:t>
        <a:bodyPr/>
        <a:lstStyle/>
        <a:p>
          <a:endParaRPr lang="en-US"/>
        </a:p>
      </dgm:t>
    </dgm:pt>
    <dgm:pt modelId="{FF26B0EC-C2A2-4FFC-B804-6C6E5EC85297}" type="sibTrans" cxnId="{7DA86E62-B0CE-44CC-9877-F543A63F193E}">
      <dgm:prSet/>
      <dgm:spPr/>
      <dgm:t>
        <a:bodyPr/>
        <a:lstStyle/>
        <a:p>
          <a:endParaRPr lang="en-US"/>
        </a:p>
      </dgm:t>
    </dgm:pt>
    <dgm:pt modelId="{EB64FA29-2576-4E4D-94B8-0BAE187B2642}" type="pres">
      <dgm:prSet presAssocID="{405FE2E1-60A7-4DFF-A4C6-A97F16C2A0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CB8A56-19C9-42E4-B895-323FE6FE0A0A}" type="pres">
      <dgm:prSet presAssocID="{CDC08826-830B-4F2F-9A48-0531DB3A0DA5}" presName="composite" presStyleCnt="0"/>
      <dgm:spPr/>
    </dgm:pt>
    <dgm:pt modelId="{8A69AC39-F3A3-4397-B0AF-3DB6C4667BBF}" type="pres">
      <dgm:prSet presAssocID="{CDC08826-830B-4F2F-9A48-0531DB3A0DA5}" presName="imgShp" presStyleLbl="fgImgPlace1" presStyleIdx="0" presStyleCnt="5" custLinFactNeighborX="-60553" custLinFactNeighborY="259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BDC55F1-2474-47E4-899C-A27C9EDC2A4A}" type="pres">
      <dgm:prSet presAssocID="{CDC08826-830B-4F2F-9A48-0531DB3A0DA5}" presName="txShp" presStyleLbl="node1" presStyleIdx="0" presStyleCnt="5" custScaleX="122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DEFED-C515-417F-A8F1-C59DFAB7BCFB}" type="pres">
      <dgm:prSet presAssocID="{E472CE15-6615-4C1C-8529-4B007EAD5FE6}" presName="spacing" presStyleCnt="0"/>
      <dgm:spPr/>
    </dgm:pt>
    <dgm:pt modelId="{0D5EFAA7-4F7F-42D3-A8A8-A355049B948A}" type="pres">
      <dgm:prSet presAssocID="{FD58E25B-5624-4E04-BB7C-A998C4E3E6D3}" presName="composite" presStyleCnt="0"/>
      <dgm:spPr/>
    </dgm:pt>
    <dgm:pt modelId="{CC32E43E-B29D-4728-8E19-DB62AF5AD575}" type="pres">
      <dgm:prSet presAssocID="{FD58E25B-5624-4E04-BB7C-A998C4E3E6D3}" presName="imgShp" presStyleLbl="fgImgPlace1" presStyleIdx="1" presStyleCnt="5" custLinFactNeighborX="-60553" custLinFactNeighborY="1528"/>
      <dgm:spPr/>
    </dgm:pt>
    <dgm:pt modelId="{B172F4D2-7B63-43DE-BC74-1253E549D330}" type="pres">
      <dgm:prSet presAssocID="{FD58E25B-5624-4E04-BB7C-A998C4E3E6D3}" presName="txShp" presStyleLbl="node1" presStyleIdx="1" presStyleCnt="5" custScaleX="123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05F49-14A4-41BA-B72D-5590F7C16890}" type="pres">
      <dgm:prSet presAssocID="{BB4781ED-EBCC-467C-9CE7-5CC9197956D3}" presName="spacing" presStyleCnt="0"/>
      <dgm:spPr/>
    </dgm:pt>
    <dgm:pt modelId="{2C5CF953-D66F-4D7B-8766-CA5EB200A2B3}" type="pres">
      <dgm:prSet presAssocID="{7A1DFFBD-2F87-410A-8FD0-91F3A56F5B52}" presName="composite" presStyleCnt="0"/>
      <dgm:spPr/>
    </dgm:pt>
    <dgm:pt modelId="{187AC46E-C869-4025-BE54-D18B08E2701B}" type="pres">
      <dgm:prSet presAssocID="{7A1DFFBD-2F87-410A-8FD0-91F3A56F5B52}" presName="imgShp" presStyleLbl="fgImgPlace1" presStyleIdx="2" presStyleCnt="5" custLinFactNeighborX="-60553" custLinFactNeighborY="466"/>
      <dgm:spPr/>
    </dgm:pt>
    <dgm:pt modelId="{55FB8495-2C58-4D8F-8DEE-B565D7AD20A5}" type="pres">
      <dgm:prSet presAssocID="{7A1DFFBD-2F87-410A-8FD0-91F3A56F5B52}" presName="txShp" presStyleLbl="node1" presStyleIdx="2" presStyleCnt="5" custScaleX="123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02CB5-125D-40E4-B39D-859BC810DBD8}" type="pres">
      <dgm:prSet presAssocID="{5FBA90DC-163C-4CF1-9156-CBADC5ECEE0B}" presName="spacing" presStyleCnt="0"/>
      <dgm:spPr/>
    </dgm:pt>
    <dgm:pt modelId="{F85770DD-412F-474B-89BC-3F6714A343CB}" type="pres">
      <dgm:prSet presAssocID="{2B5899CF-322D-4B11-A5BD-B6CF97BB276F}" presName="composite" presStyleCnt="0"/>
      <dgm:spPr/>
    </dgm:pt>
    <dgm:pt modelId="{35A7FC16-4AEF-4CE9-8B4A-3733D3DB0287}" type="pres">
      <dgm:prSet presAssocID="{2B5899CF-322D-4B11-A5BD-B6CF97BB276F}" presName="imgShp" presStyleLbl="fgImgPlace1" presStyleIdx="3" presStyleCnt="5" custLinFactNeighborX="-50646" custLinFactNeighborY="-596"/>
      <dgm:spPr/>
    </dgm:pt>
    <dgm:pt modelId="{30A32571-E5D2-4E04-A867-7733D6860C7C}" type="pres">
      <dgm:prSet presAssocID="{2B5899CF-322D-4B11-A5BD-B6CF97BB276F}" presName="txShp" presStyleLbl="node1" presStyleIdx="3" presStyleCnt="5" custScaleX="123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3D027-D39C-4D3B-A51E-A3A9B20A55A6}" type="pres">
      <dgm:prSet presAssocID="{A04D53B2-E835-4B49-AB5F-28722B90443F}" presName="spacing" presStyleCnt="0"/>
      <dgm:spPr/>
    </dgm:pt>
    <dgm:pt modelId="{85ECEBA6-D8C2-42C0-A986-F4083B12F6FB}" type="pres">
      <dgm:prSet presAssocID="{7AEA07DA-9910-423B-B1CB-B162C20D2692}" presName="composite" presStyleCnt="0"/>
      <dgm:spPr/>
    </dgm:pt>
    <dgm:pt modelId="{33B18A8C-F3CA-4670-85AD-EE72EE67B68E}" type="pres">
      <dgm:prSet presAssocID="{7AEA07DA-9910-423B-B1CB-B162C20D2692}" presName="imgShp" presStyleLbl="fgImgPlace1" presStyleIdx="4" presStyleCnt="5" custLinFactNeighborX="-50646" custLinFactNeighborY="-1658"/>
      <dgm:spPr/>
    </dgm:pt>
    <dgm:pt modelId="{8C9C507B-CEF0-4DCA-96BF-58E9F78EC008}" type="pres">
      <dgm:prSet presAssocID="{7AEA07DA-9910-423B-B1CB-B162C20D2692}" presName="txShp" presStyleLbl="node1" presStyleIdx="4" presStyleCnt="5" custScaleX="123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BB8E2E-B96A-4065-8A60-593A5C2A4B27}" srcId="{405FE2E1-60A7-4DFF-A4C6-A97F16C2A057}" destId="{FD58E25B-5624-4E04-BB7C-A998C4E3E6D3}" srcOrd="1" destOrd="0" parTransId="{34131439-29B3-46AB-BEF9-C23D402DAD06}" sibTransId="{BB4781ED-EBCC-467C-9CE7-5CC9197956D3}"/>
    <dgm:cxn modelId="{FB44E78C-699E-4218-B6DF-28B2A96FD818}" type="presOf" srcId="{405FE2E1-60A7-4DFF-A4C6-A97F16C2A057}" destId="{EB64FA29-2576-4E4D-94B8-0BAE187B2642}" srcOrd="0" destOrd="0" presId="urn:microsoft.com/office/officeart/2005/8/layout/vList3"/>
    <dgm:cxn modelId="{D339C50C-AC85-4F06-B247-212C9D309FF3}" type="presOf" srcId="{7A1DFFBD-2F87-410A-8FD0-91F3A56F5B52}" destId="{55FB8495-2C58-4D8F-8DEE-B565D7AD20A5}" srcOrd="0" destOrd="0" presId="urn:microsoft.com/office/officeart/2005/8/layout/vList3"/>
    <dgm:cxn modelId="{A4B71649-E9F8-43CE-A021-D22F2D49899F}" srcId="{405FE2E1-60A7-4DFF-A4C6-A97F16C2A057}" destId="{2B5899CF-322D-4B11-A5BD-B6CF97BB276F}" srcOrd="3" destOrd="0" parTransId="{AA99B9A2-11DA-468A-8CCF-9509BC4DD89C}" sibTransId="{A04D53B2-E835-4B49-AB5F-28722B90443F}"/>
    <dgm:cxn modelId="{F576E7F8-FA5B-4B96-B7C4-9638883BA10D}" type="presOf" srcId="{FD58E25B-5624-4E04-BB7C-A998C4E3E6D3}" destId="{B172F4D2-7B63-43DE-BC74-1253E549D330}" srcOrd="0" destOrd="0" presId="urn:microsoft.com/office/officeart/2005/8/layout/vList3"/>
    <dgm:cxn modelId="{9DCB12F1-4520-4F21-8267-75C6F620413D}" srcId="{405FE2E1-60A7-4DFF-A4C6-A97F16C2A057}" destId="{7A1DFFBD-2F87-410A-8FD0-91F3A56F5B52}" srcOrd="2" destOrd="0" parTransId="{B383F9EC-0AA6-40D4-964F-62B3E1B2044D}" sibTransId="{5FBA90DC-163C-4CF1-9156-CBADC5ECEE0B}"/>
    <dgm:cxn modelId="{7DA86E62-B0CE-44CC-9877-F543A63F193E}" srcId="{405FE2E1-60A7-4DFF-A4C6-A97F16C2A057}" destId="{7AEA07DA-9910-423B-B1CB-B162C20D2692}" srcOrd="4" destOrd="0" parTransId="{6D47CFA5-FC0E-4F54-BFF2-3930DF9E5E39}" sibTransId="{FF26B0EC-C2A2-4FFC-B804-6C6E5EC85297}"/>
    <dgm:cxn modelId="{5FC192DC-3C71-4607-8332-880B94677833}" srcId="{405FE2E1-60A7-4DFF-A4C6-A97F16C2A057}" destId="{CDC08826-830B-4F2F-9A48-0531DB3A0DA5}" srcOrd="0" destOrd="0" parTransId="{19F23237-3566-4B23-A2BE-7ED93E53F286}" sibTransId="{E472CE15-6615-4C1C-8529-4B007EAD5FE6}"/>
    <dgm:cxn modelId="{3AED2E1E-46DE-4F59-8891-E271EECF7C70}" type="presOf" srcId="{2B5899CF-322D-4B11-A5BD-B6CF97BB276F}" destId="{30A32571-E5D2-4E04-A867-7733D6860C7C}" srcOrd="0" destOrd="0" presId="urn:microsoft.com/office/officeart/2005/8/layout/vList3"/>
    <dgm:cxn modelId="{1919099A-9981-4658-A8F7-896A988AE261}" type="presOf" srcId="{7AEA07DA-9910-423B-B1CB-B162C20D2692}" destId="{8C9C507B-CEF0-4DCA-96BF-58E9F78EC008}" srcOrd="0" destOrd="0" presId="urn:microsoft.com/office/officeart/2005/8/layout/vList3"/>
    <dgm:cxn modelId="{AA00DAF2-EE8A-43DB-8FFF-0716BC70D0E8}" type="presOf" srcId="{CDC08826-830B-4F2F-9A48-0531DB3A0DA5}" destId="{2BDC55F1-2474-47E4-899C-A27C9EDC2A4A}" srcOrd="0" destOrd="0" presId="urn:microsoft.com/office/officeart/2005/8/layout/vList3"/>
    <dgm:cxn modelId="{677EDD49-F53D-4357-ADA8-0FBA71578771}" type="presParOf" srcId="{EB64FA29-2576-4E4D-94B8-0BAE187B2642}" destId="{DBCB8A56-19C9-42E4-B895-323FE6FE0A0A}" srcOrd="0" destOrd="0" presId="urn:microsoft.com/office/officeart/2005/8/layout/vList3"/>
    <dgm:cxn modelId="{A5DEF413-6AA4-46D4-96BD-E66AADA70CAD}" type="presParOf" srcId="{DBCB8A56-19C9-42E4-B895-323FE6FE0A0A}" destId="{8A69AC39-F3A3-4397-B0AF-3DB6C4667BBF}" srcOrd="0" destOrd="0" presId="urn:microsoft.com/office/officeart/2005/8/layout/vList3"/>
    <dgm:cxn modelId="{7903D3DC-98D3-412E-AF9B-733D487C8056}" type="presParOf" srcId="{DBCB8A56-19C9-42E4-B895-323FE6FE0A0A}" destId="{2BDC55F1-2474-47E4-899C-A27C9EDC2A4A}" srcOrd="1" destOrd="0" presId="urn:microsoft.com/office/officeart/2005/8/layout/vList3"/>
    <dgm:cxn modelId="{1F18F3FD-ACE1-4D7C-93D1-48B3135BC0F8}" type="presParOf" srcId="{EB64FA29-2576-4E4D-94B8-0BAE187B2642}" destId="{292DEFED-C515-417F-A8F1-C59DFAB7BCFB}" srcOrd="1" destOrd="0" presId="urn:microsoft.com/office/officeart/2005/8/layout/vList3"/>
    <dgm:cxn modelId="{F9B3CB91-6994-4BA1-84CC-CB3A1984673B}" type="presParOf" srcId="{EB64FA29-2576-4E4D-94B8-0BAE187B2642}" destId="{0D5EFAA7-4F7F-42D3-A8A8-A355049B948A}" srcOrd="2" destOrd="0" presId="urn:microsoft.com/office/officeart/2005/8/layout/vList3"/>
    <dgm:cxn modelId="{A2386B87-06E4-4350-9A4E-5BB02C238DCF}" type="presParOf" srcId="{0D5EFAA7-4F7F-42D3-A8A8-A355049B948A}" destId="{CC32E43E-B29D-4728-8E19-DB62AF5AD575}" srcOrd="0" destOrd="0" presId="urn:microsoft.com/office/officeart/2005/8/layout/vList3"/>
    <dgm:cxn modelId="{95ACFB24-F5CC-4964-BBBA-A784FFE0E440}" type="presParOf" srcId="{0D5EFAA7-4F7F-42D3-A8A8-A355049B948A}" destId="{B172F4D2-7B63-43DE-BC74-1253E549D330}" srcOrd="1" destOrd="0" presId="urn:microsoft.com/office/officeart/2005/8/layout/vList3"/>
    <dgm:cxn modelId="{9803CC03-A5C0-49DA-A86A-86E69E9B4D91}" type="presParOf" srcId="{EB64FA29-2576-4E4D-94B8-0BAE187B2642}" destId="{D4E05F49-14A4-41BA-B72D-5590F7C16890}" srcOrd="3" destOrd="0" presId="urn:microsoft.com/office/officeart/2005/8/layout/vList3"/>
    <dgm:cxn modelId="{1CE7049B-4975-4C14-B146-8B2105F02BAA}" type="presParOf" srcId="{EB64FA29-2576-4E4D-94B8-0BAE187B2642}" destId="{2C5CF953-D66F-4D7B-8766-CA5EB200A2B3}" srcOrd="4" destOrd="0" presId="urn:microsoft.com/office/officeart/2005/8/layout/vList3"/>
    <dgm:cxn modelId="{8C9B40F5-E65C-40E0-9382-2BF189F46707}" type="presParOf" srcId="{2C5CF953-D66F-4D7B-8766-CA5EB200A2B3}" destId="{187AC46E-C869-4025-BE54-D18B08E2701B}" srcOrd="0" destOrd="0" presId="urn:microsoft.com/office/officeart/2005/8/layout/vList3"/>
    <dgm:cxn modelId="{AB2878A1-C469-464A-B71B-203229CC665F}" type="presParOf" srcId="{2C5CF953-D66F-4D7B-8766-CA5EB200A2B3}" destId="{55FB8495-2C58-4D8F-8DEE-B565D7AD20A5}" srcOrd="1" destOrd="0" presId="urn:microsoft.com/office/officeart/2005/8/layout/vList3"/>
    <dgm:cxn modelId="{9C863855-39D6-4EEE-904B-8838BFDDED5A}" type="presParOf" srcId="{EB64FA29-2576-4E4D-94B8-0BAE187B2642}" destId="{60002CB5-125D-40E4-B39D-859BC810DBD8}" srcOrd="5" destOrd="0" presId="urn:microsoft.com/office/officeart/2005/8/layout/vList3"/>
    <dgm:cxn modelId="{47F7F494-1EE2-4F07-B726-85F9D02C7697}" type="presParOf" srcId="{EB64FA29-2576-4E4D-94B8-0BAE187B2642}" destId="{F85770DD-412F-474B-89BC-3F6714A343CB}" srcOrd="6" destOrd="0" presId="urn:microsoft.com/office/officeart/2005/8/layout/vList3"/>
    <dgm:cxn modelId="{BB492280-CE26-40F1-AF27-718606573936}" type="presParOf" srcId="{F85770DD-412F-474B-89BC-3F6714A343CB}" destId="{35A7FC16-4AEF-4CE9-8B4A-3733D3DB0287}" srcOrd="0" destOrd="0" presId="urn:microsoft.com/office/officeart/2005/8/layout/vList3"/>
    <dgm:cxn modelId="{AAEDE2CA-72B4-4BE2-BBEC-6AF001AFD4F9}" type="presParOf" srcId="{F85770DD-412F-474B-89BC-3F6714A343CB}" destId="{30A32571-E5D2-4E04-A867-7733D6860C7C}" srcOrd="1" destOrd="0" presId="urn:microsoft.com/office/officeart/2005/8/layout/vList3"/>
    <dgm:cxn modelId="{D9C08DAE-F99B-4F0F-838C-838E8B14B5B8}" type="presParOf" srcId="{EB64FA29-2576-4E4D-94B8-0BAE187B2642}" destId="{58D3D027-D39C-4D3B-A51E-A3A9B20A55A6}" srcOrd="7" destOrd="0" presId="urn:microsoft.com/office/officeart/2005/8/layout/vList3"/>
    <dgm:cxn modelId="{1662ED5E-F951-4F66-A32A-9F0C94E5856B}" type="presParOf" srcId="{EB64FA29-2576-4E4D-94B8-0BAE187B2642}" destId="{85ECEBA6-D8C2-42C0-A986-F4083B12F6FB}" srcOrd="8" destOrd="0" presId="urn:microsoft.com/office/officeart/2005/8/layout/vList3"/>
    <dgm:cxn modelId="{3467B55C-956A-47E6-A640-6D3040F284BF}" type="presParOf" srcId="{85ECEBA6-D8C2-42C0-A986-F4083B12F6FB}" destId="{33B18A8C-F3CA-4670-85AD-EE72EE67B68E}" srcOrd="0" destOrd="0" presId="urn:microsoft.com/office/officeart/2005/8/layout/vList3"/>
    <dgm:cxn modelId="{DF284D84-94A9-4597-B1CF-BBD59962F7AD}" type="presParOf" srcId="{85ECEBA6-D8C2-42C0-A986-F4083B12F6FB}" destId="{8C9C507B-CEF0-4DCA-96BF-58E9F78EC0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5FE2E1-60A7-4DFF-A4C6-A97F16C2A05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DC08826-830B-4F2F-9A48-0531DB3A0DA5}">
      <dgm:prSet custT="1"/>
      <dgm:spPr/>
      <dgm:t>
        <a:bodyPr/>
        <a:lstStyle/>
        <a:p>
          <a:pPr rtl="0"/>
          <a:r>
            <a:rPr lang="ro-RO" sz="1400" b="1" dirty="0" smtClean="0">
              <a:solidFill>
                <a:srgbClr val="C00000"/>
              </a:solidFill>
            </a:rPr>
            <a:t>O. 2 F</a:t>
          </a:r>
          <a:r>
            <a:rPr lang="en-US" sz="1400" b="1" dirty="0" err="1" smtClean="0">
              <a:solidFill>
                <a:srgbClr val="C00000"/>
              </a:solidFill>
            </a:rPr>
            <a:t>acilit</a:t>
          </a:r>
          <a:r>
            <a:rPr lang="ro-RO" sz="1400" b="1" dirty="0" err="1" smtClean="0">
              <a:solidFill>
                <a:srgbClr val="C00000"/>
              </a:solidFill>
            </a:rPr>
            <a:t>area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accesul</a:t>
          </a:r>
          <a:r>
            <a:rPr lang="en-US" sz="1400" b="1" dirty="0" smtClean="0">
              <a:solidFill>
                <a:srgbClr val="C00000"/>
              </a:solidFill>
            </a:rPr>
            <a:t> la </a:t>
          </a:r>
          <a:r>
            <a:rPr lang="en-US" sz="1400" b="1" dirty="0" err="1" smtClean="0">
              <a:solidFill>
                <a:srgbClr val="C00000"/>
              </a:solidFill>
            </a:rPr>
            <a:t>noi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rezultate</a:t>
          </a:r>
          <a:r>
            <a:rPr lang="en-US" sz="1400" b="1" dirty="0" smtClean="0">
              <a:solidFill>
                <a:srgbClr val="C00000"/>
              </a:solidFill>
            </a:rPr>
            <a:t> ale </a:t>
          </a:r>
          <a:r>
            <a:rPr lang="en-US" sz="1400" b="1" dirty="0" err="1" smtClean="0">
              <a:solidFill>
                <a:srgbClr val="C00000"/>
              </a:solidFill>
            </a:rPr>
            <a:t>cercetării</a:t>
          </a:r>
          <a:r>
            <a:rPr lang="en-US" sz="1400" b="1" dirty="0" smtClean="0">
              <a:solidFill>
                <a:srgbClr val="C00000"/>
              </a:solidFill>
            </a:rPr>
            <a:t>, </a:t>
          </a:r>
          <a:r>
            <a:rPr lang="ro-RO" sz="1400" b="1" dirty="0" smtClean="0">
              <a:solidFill>
                <a:srgbClr val="C00000"/>
              </a:solidFill>
            </a:rPr>
            <a:t>cu accent </a:t>
          </a:r>
          <a:r>
            <a:rPr lang="en-US" sz="1400" b="1" dirty="0" err="1" smtClean="0">
              <a:solidFill>
                <a:srgbClr val="C00000"/>
              </a:solidFill>
            </a:rPr>
            <a:t>pe</a:t>
          </a:r>
          <a:r>
            <a:rPr lang="en-US" sz="1400" b="1" dirty="0" smtClean="0">
              <a:solidFill>
                <a:srgbClr val="C00000"/>
              </a:solidFill>
            </a:rPr>
            <a:t> ne</a:t>
          </a:r>
          <a:r>
            <a:rPr lang="x-none" sz="1400" b="1" dirty="0" err="1" smtClean="0">
              <a:solidFill>
                <a:srgbClr val="C00000"/>
              </a:solidFill>
            </a:rPr>
            <a:t>cesitățile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producătorilor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locali</a:t>
          </a:r>
          <a:endParaRPr lang="en-US" sz="1400" dirty="0">
            <a:solidFill>
              <a:srgbClr val="C00000"/>
            </a:solidFill>
          </a:endParaRPr>
        </a:p>
      </dgm:t>
    </dgm:pt>
    <dgm:pt modelId="{19F23237-3566-4B23-A2BE-7ED93E53F286}" type="parTrans" cxnId="{5FC192DC-3C71-4607-8332-880B94677833}">
      <dgm:prSet/>
      <dgm:spPr/>
      <dgm:t>
        <a:bodyPr/>
        <a:lstStyle/>
        <a:p>
          <a:endParaRPr lang="en-US"/>
        </a:p>
      </dgm:t>
    </dgm:pt>
    <dgm:pt modelId="{E472CE15-6615-4C1C-8529-4B007EAD5FE6}" type="sibTrans" cxnId="{5FC192DC-3C71-4607-8332-880B94677833}">
      <dgm:prSet/>
      <dgm:spPr/>
      <dgm:t>
        <a:bodyPr/>
        <a:lstStyle/>
        <a:p>
          <a:endParaRPr lang="en-US"/>
        </a:p>
      </dgm:t>
    </dgm:pt>
    <dgm:pt modelId="{FD58E25B-5624-4E04-BB7C-A998C4E3E6D3}">
      <dgm:prSet custT="1"/>
      <dgm:spPr/>
      <dgm:t>
        <a:bodyPr/>
        <a:lstStyle/>
        <a:p>
          <a:pPr rtl="0"/>
          <a:r>
            <a:rPr lang="ro-RO" sz="1400" b="1" dirty="0" smtClean="0"/>
            <a:t>A. 2.1 Crearea și dotarea laboratoarelor</a:t>
          </a:r>
          <a:r>
            <a:rPr lang="en-US" sz="1300" dirty="0" smtClean="0"/>
            <a:t>;</a:t>
          </a:r>
          <a:endParaRPr lang="en-US" sz="1300" dirty="0"/>
        </a:p>
      </dgm:t>
    </dgm:pt>
    <dgm:pt modelId="{34131439-29B3-46AB-BEF9-C23D402DAD06}" type="parTrans" cxnId="{95BB8E2E-B96A-4065-8A60-593A5C2A4B27}">
      <dgm:prSet/>
      <dgm:spPr/>
      <dgm:t>
        <a:bodyPr/>
        <a:lstStyle/>
        <a:p>
          <a:endParaRPr lang="en-US"/>
        </a:p>
      </dgm:t>
    </dgm:pt>
    <dgm:pt modelId="{BB4781ED-EBCC-467C-9CE7-5CC9197956D3}" type="sibTrans" cxnId="{95BB8E2E-B96A-4065-8A60-593A5C2A4B27}">
      <dgm:prSet/>
      <dgm:spPr/>
      <dgm:t>
        <a:bodyPr/>
        <a:lstStyle/>
        <a:p>
          <a:endParaRPr lang="en-US"/>
        </a:p>
      </dgm:t>
    </dgm:pt>
    <dgm:pt modelId="{7A1DFFBD-2F87-410A-8FD0-91F3A56F5B52}">
      <dgm:prSet custT="1"/>
      <dgm:spPr/>
      <dgm:t>
        <a:bodyPr/>
        <a:lstStyle/>
        <a:p>
          <a:pPr rtl="0"/>
          <a:r>
            <a:rPr lang="ro-RO" sz="1400" b="1" dirty="0" smtClean="0"/>
            <a:t>A. 2.2 Efectuarea a 500 de analizei </a:t>
          </a:r>
          <a:r>
            <a:rPr lang="ro-RO" sz="1400" b="1" dirty="0" err="1" smtClean="0"/>
            <a:t>bio</a:t>
          </a:r>
          <a:r>
            <a:rPr lang="ro-RO" sz="1400" b="1" dirty="0" smtClean="0"/>
            <a:t>-chimice pentru </a:t>
          </a:r>
          <a:r>
            <a:rPr lang="ro-RO" sz="1400" b="1" dirty="0" err="1" smtClean="0"/>
            <a:t>fermiei</a:t>
          </a:r>
          <a:r>
            <a:rPr lang="ro-RO" sz="1400" b="1" dirty="0" smtClean="0"/>
            <a:t> în baza cererilor la</a:t>
          </a:r>
          <a:r>
            <a:rPr lang="en-US" sz="1400" b="1" dirty="0" smtClean="0"/>
            <a:t> LHD;</a:t>
          </a:r>
          <a:endParaRPr lang="en-US" sz="1400" b="1" dirty="0"/>
        </a:p>
      </dgm:t>
    </dgm:pt>
    <dgm:pt modelId="{B383F9EC-0AA6-40D4-964F-62B3E1B2044D}" type="parTrans" cxnId="{9DCB12F1-4520-4F21-8267-75C6F620413D}">
      <dgm:prSet/>
      <dgm:spPr/>
      <dgm:t>
        <a:bodyPr/>
        <a:lstStyle/>
        <a:p>
          <a:endParaRPr lang="en-US"/>
        </a:p>
      </dgm:t>
    </dgm:pt>
    <dgm:pt modelId="{5FBA90DC-163C-4CF1-9156-CBADC5ECEE0B}" type="sibTrans" cxnId="{9DCB12F1-4520-4F21-8267-75C6F620413D}">
      <dgm:prSet/>
      <dgm:spPr/>
      <dgm:t>
        <a:bodyPr/>
        <a:lstStyle/>
        <a:p>
          <a:endParaRPr lang="en-US"/>
        </a:p>
      </dgm:t>
    </dgm:pt>
    <dgm:pt modelId="{2B5899CF-322D-4B11-A5BD-B6CF97BB276F}">
      <dgm:prSet/>
      <dgm:spPr/>
      <dgm:t>
        <a:bodyPr/>
        <a:lstStyle/>
        <a:p>
          <a:pPr rtl="0"/>
          <a:r>
            <a:rPr lang="ro-RO" dirty="0" smtClean="0">
              <a:solidFill>
                <a:srgbClr val="C00000"/>
              </a:solidFill>
            </a:rPr>
            <a:t>O. 3 </a:t>
          </a:r>
          <a:r>
            <a:rPr lang="en-US" b="1" dirty="0" err="1" smtClean="0">
              <a:solidFill>
                <a:srgbClr val="C00000"/>
              </a:solidFill>
            </a:rPr>
            <a:t>Stabilirea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cooperării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între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cercetători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și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agricultori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prin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transferul</a:t>
          </a:r>
          <a:r>
            <a:rPr lang="en-US" b="1" dirty="0" smtClean="0">
              <a:solidFill>
                <a:srgbClr val="C00000"/>
              </a:solidFill>
            </a:rPr>
            <a:t> de </a:t>
          </a:r>
          <a:r>
            <a:rPr lang="en-US" b="1" dirty="0" err="1" smtClean="0">
              <a:solidFill>
                <a:srgbClr val="C00000"/>
              </a:solidFill>
            </a:rPr>
            <a:t>tehnologii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și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ro-RO" b="1" dirty="0" smtClean="0">
              <a:solidFill>
                <a:srgbClr val="C00000"/>
              </a:solidFill>
            </a:rPr>
            <a:t>protejarea </a:t>
          </a:r>
          <a:r>
            <a:rPr lang="en-US" b="1" dirty="0" err="1" smtClean="0">
              <a:solidFill>
                <a:srgbClr val="C00000"/>
              </a:solidFill>
            </a:rPr>
            <a:t>drepturi</a:t>
          </a:r>
          <a:r>
            <a:rPr lang="ro-RO" b="1" dirty="0" smtClean="0">
              <a:solidFill>
                <a:srgbClr val="C00000"/>
              </a:solidFill>
            </a:rPr>
            <a:t>lor</a:t>
          </a:r>
          <a:r>
            <a:rPr lang="en-US" b="1" dirty="0" smtClean="0">
              <a:solidFill>
                <a:srgbClr val="C00000"/>
              </a:solidFill>
            </a:rPr>
            <a:t> de </a:t>
          </a:r>
          <a:r>
            <a:rPr lang="en-US" b="1" dirty="0" err="1" smtClean="0">
              <a:solidFill>
                <a:srgbClr val="C00000"/>
              </a:solidFill>
            </a:rPr>
            <a:t>proprietate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intelectuală</a:t>
          </a:r>
          <a:endParaRPr lang="en-US" dirty="0">
            <a:solidFill>
              <a:srgbClr val="C00000"/>
            </a:solidFill>
          </a:endParaRPr>
        </a:p>
      </dgm:t>
    </dgm:pt>
    <dgm:pt modelId="{AA99B9A2-11DA-468A-8CCF-9509BC4DD89C}" type="parTrans" cxnId="{A4B71649-E9F8-43CE-A021-D22F2D49899F}">
      <dgm:prSet/>
      <dgm:spPr/>
      <dgm:t>
        <a:bodyPr/>
        <a:lstStyle/>
        <a:p>
          <a:endParaRPr lang="en-US"/>
        </a:p>
      </dgm:t>
    </dgm:pt>
    <dgm:pt modelId="{A04D53B2-E835-4B49-AB5F-28722B90443F}" type="sibTrans" cxnId="{A4B71649-E9F8-43CE-A021-D22F2D49899F}">
      <dgm:prSet/>
      <dgm:spPr/>
      <dgm:t>
        <a:bodyPr/>
        <a:lstStyle/>
        <a:p>
          <a:endParaRPr lang="en-US"/>
        </a:p>
      </dgm:t>
    </dgm:pt>
    <dgm:pt modelId="{7AEA07DA-9910-423B-B1CB-B162C20D2692}">
      <dgm:prSet/>
      <dgm:spPr/>
      <dgm:t>
        <a:bodyPr/>
        <a:lstStyle/>
        <a:p>
          <a:pPr rtl="0"/>
          <a:r>
            <a:rPr lang="ro-RO" b="1" dirty="0" smtClean="0"/>
            <a:t>A. 3.1 </a:t>
          </a:r>
          <a:r>
            <a:rPr lang="en-US" b="1" dirty="0" err="1" smtClean="0"/>
            <a:t>Campanie</a:t>
          </a:r>
          <a:r>
            <a:rPr lang="en-US" b="1" dirty="0" smtClean="0"/>
            <a:t> de </a:t>
          </a:r>
          <a:r>
            <a:rPr lang="en-US" b="1" dirty="0" err="1" smtClean="0"/>
            <a:t>sensibilizare</a:t>
          </a:r>
          <a:r>
            <a:rPr lang="en-US" b="1" dirty="0" smtClean="0"/>
            <a:t> </a:t>
          </a:r>
          <a:r>
            <a:rPr lang="en-US" b="1" dirty="0" err="1" smtClean="0"/>
            <a:t>proiectată</a:t>
          </a:r>
          <a:r>
            <a:rPr lang="en-US" b="1" dirty="0" smtClean="0"/>
            <a:t> </a:t>
          </a:r>
          <a:r>
            <a:rPr lang="en-US" b="1" dirty="0" err="1" smtClean="0"/>
            <a:t>și</a:t>
          </a:r>
          <a:r>
            <a:rPr lang="en-US" b="1" dirty="0" smtClean="0"/>
            <a:t> </a:t>
          </a:r>
          <a:r>
            <a:rPr lang="en-US" b="1" dirty="0" err="1" smtClean="0"/>
            <a:t>implementată</a:t>
          </a:r>
          <a:r>
            <a:rPr lang="en-US" b="1" dirty="0" smtClean="0"/>
            <a:t> sub forma </a:t>
          </a:r>
          <a:r>
            <a:rPr lang="en-US" b="1" dirty="0" err="1" smtClean="0"/>
            <a:t>unei</a:t>
          </a:r>
          <a:r>
            <a:rPr lang="en-US" b="1" dirty="0" smtClean="0"/>
            <a:t> </a:t>
          </a:r>
          <a:r>
            <a:rPr lang="ro-RO" b="1" dirty="0" smtClean="0"/>
            <a:t>caravane</a:t>
          </a:r>
          <a:r>
            <a:rPr lang="en-US" b="1" dirty="0" smtClean="0"/>
            <a:t> </a:t>
          </a:r>
          <a:r>
            <a:rPr lang="en-US" b="1" dirty="0" err="1" smtClean="0"/>
            <a:t>în</a:t>
          </a:r>
          <a:r>
            <a:rPr lang="en-US" b="1" dirty="0" smtClean="0"/>
            <a:t> </a:t>
          </a:r>
          <a:r>
            <a:rPr lang="en-US" b="1" dirty="0" err="1" smtClean="0"/>
            <a:t>mediul</a:t>
          </a:r>
          <a:r>
            <a:rPr lang="en-US" b="1" dirty="0" smtClean="0"/>
            <a:t> rural;</a:t>
          </a:r>
        </a:p>
      </dgm:t>
    </dgm:pt>
    <dgm:pt modelId="{6D47CFA5-FC0E-4F54-BFF2-3930DF9E5E39}" type="parTrans" cxnId="{7DA86E62-B0CE-44CC-9877-F543A63F193E}">
      <dgm:prSet/>
      <dgm:spPr/>
      <dgm:t>
        <a:bodyPr/>
        <a:lstStyle/>
        <a:p>
          <a:endParaRPr lang="en-US"/>
        </a:p>
      </dgm:t>
    </dgm:pt>
    <dgm:pt modelId="{FF26B0EC-C2A2-4FFC-B804-6C6E5EC85297}" type="sibTrans" cxnId="{7DA86E62-B0CE-44CC-9877-F543A63F193E}">
      <dgm:prSet/>
      <dgm:spPr/>
      <dgm:t>
        <a:bodyPr/>
        <a:lstStyle/>
        <a:p>
          <a:endParaRPr lang="en-US"/>
        </a:p>
      </dgm:t>
    </dgm:pt>
    <dgm:pt modelId="{9AB15C5F-0DD8-40CB-8270-607288C31436}">
      <dgm:prSet/>
      <dgm:spPr/>
      <dgm:t>
        <a:bodyPr/>
        <a:lstStyle/>
        <a:p>
          <a:r>
            <a:rPr lang="ro-RO" b="1" dirty="0" smtClean="0"/>
            <a:t>A. 3.2 Crearea unui brand regional pentru </a:t>
          </a:r>
          <a:r>
            <a:rPr lang="ro-RO" b="1" dirty="0" err="1" smtClean="0"/>
            <a:t>bio</a:t>
          </a:r>
          <a:r>
            <a:rPr lang="ro-RO" b="1" dirty="0" smtClean="0"/>
            <a:t>-agricultură și transmiterea cererii de înregistrare a acestuia la</a:t>
          </a:r>
          <a:r>
            <a:rPr lang="en-US" b="1" dirty="0" smtClean="0"/>
            <a:t> NAIPR.</a:t>
          </a:r>
          <a:endParaRPr lang="en-US" b="1" dirty="0"/>
        </a:p>
      </dgm:t>
    </dgm:pt>
    <dgm:pt modelId="{1C43476D-6BFA-4A40-A5F9-FE1EE517DCD9}" type="parTrans" cxnId="{57D5FFB2-21C4-4FC3-A32A-A40780A99306}">
      <dgm:prSet/>
      <dgm:spPr/>
      <dgm:t>
        <a:bodyPr/>
        <a:lstStyle/>
        <a:p>
          <a:endParaRPr lang="en-US"/>
        </a:p>
      </dgm:t>
    </dgm:pt>
    <dgm:pt modelId="{6CCAC02A-7A69-491F-8A9B-3FFF629FF619}" type="sibTrans" cxnId="{57D5FFB2-21C4-4FC3-A32A-A40780A99306}">
      <dgm:prSet/>
      <dgm:spPr/>
      <dgm:t>
        <a:bodyPr/>
        <a:lstStyle/>
        <a:p>
          <a:endParaRPr lang="en-US"/>
        </a:p>
      </dgm:t>
    </dgm:pt>
    <dgm:pt modelId="{EB64FA29-2576-4E4D-94B8-0BAE187B2642}" type="pres">
      <dgm:prSet presAssocID="{405FE2E1-60A7-4DFF-A4C6-A97F16C2A0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CB8A56-19C9-42E4-B895-323FE6FE0A0A}" type="pres">
      <dgm:prSet presAssocID="{CDC08826-830B-4F2F-9A48-0531DB3A0DA5}" presName="composite" presStyleCnt="0"/>
      <dgm:spPr/>
    </dgm:pt>
    <dgm:pt modelId="{8A69AC39-F3A3-4397-B0AF-3DB6C4667BBF}" type="pres">
      <dgm:prSet presAssocID="{CDC08826-830B-4F2F-9A48-0531DB3A0DA5}" presName="imgShp" presStyleLbl="fgImgPlace1" presStyleIdx="0" presStyleCnt="6" custLinFactNeighborX="-11879" custLinFactNeighborY="28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BDC55F1-2474-47E4-899C-A27C9EDC2A4A}" type="pres">
      <dgm:prSet presAssocID="{CDC08826-830B-4F2F-9A48-0531DB3A0DA5}" presName="txShp" presStyleLbl="node1" presStyleIdx="0" presStyleCnt="6" custScaleX="111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DEFED-C515-417F-A8F1-C59DFAB7BCFB}" type="pres">
      <dgm:prSet presAssocID="{E472CE15-6615-4C1C-8529-4B007EAD5FE6}" presName="spacing" presStyleCnt="0"/>
      <dgm:spPr/>
    </dgm:pt>
    <dgm:pt modelId="{0D5EFAA7-4F7F-42D3-A8A8-A355049B948A}" type="pres">
      <dgm:prSet presAssocID="{FD58E25B-5624-4E04-BB7C-A998C4E3E6D3}" presName="composite" presStyleCnt="0"/>
      <dgm:spPr/>
    </dgm:pt>
    <dgm:pt modelId="{CC32E43E-B29D-4728-8E19-DB62AF5AD575}" type="pres">
      <dgm:prSet presAssocID="{FD58E25B-5624-4E04-BB7C-A998C4E3E6D3}" presName="imgShp" presStyleLbl="fgImgPlace1" presStyleIdx="1" presStyleCnt="6" custLinFactNeighborX="-12134" custLinFactNeighborY="4901"/>
      <dgm:spPr/>
    </dgm:pt>
    <dgm:pt modelId="{B172F4D2-7B63-43DE-BC74-1253E549D330}" type="pres">
      <dgm:prSet presAssocID="{FD58E25B-5624-4E04-BB7C-A998C4E3E6D3}" presName="txShp" presStyleLbl="node1" presStyleIdx="1" presStyleCnt="6" custScaleX="109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05F49-14A4-41BA-B72D-5590F7C16890}" type="pres">
      <dgm:prSet presAssocID="{BB4781ED-EBCC-467C-9CE7-5CC9197956D3}" presName="spacing" presStyleCnt="0"/>
      <dgm:spPr/>
    </dgm:pt>
    <dgm:pt modelId="{2C5CF953-D66F-4D7B-8766-CA5EB200A2B3}" type="pres">
      <dgm:prSet presAssocID="{7A1DFFBD-2F87-410A-8FD0-91F3A56F5B52}" presName="composite" presStyleCnt="0"/>
      <dgm:spPr/>
    </dgm:pt>
    <dgm:pt modelId="{187AC46E-C869-4025-BE54-D18B08E2701B}" type="pres">
      <dgm:prSet presAssocID="{7A1DFFBD-2F87-410A-8FD0-91F3A56F5B52}" presName="imgShp" presStyleLbl="fgImgPlace1" presStyleIdx="2" presStyleCnt="6" custLinFactNeighborX="-14386" custLinFactNeighborY="-5012"/>
      <dgm:spPr/>
    </dgm:pt>
    <dgm:pt modelId="{55FB8495-2C58-4D8F-8DEE-B565D7AD20A5}" type="pres">
      <dgm:prSet presAssocID="{7A1DFFBD-2F87-410A-8FD0-91F3A56F5B52}" presName="txShp" presStyleLbl="node1" presStyleIdx="2" presStyleCnt="6" custScaleX="108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02CB5-125D-40E4-B39D-859BC810DBD8}" type="pres">
      <dgm:prSet presAssocID="{5FBA90DC-163C-4CF1-9156-CBADC5ECEE0B}" presName="spacing" presStyleCnt="0"/>
      <dgm:spPr/>
    </dgm:pt>
    <dgm:pt modelId="{F85770DD-412F-474B-89BC-3F6714A343CB}" type="pres">
      <dgm:prSet presAssocID="{2B5899CF-322D-4B11-A5BD-B6CF97BB276F}" presName="composite" presStyleCnt="0"/>
      <dgm:spPr/>
    </dgm:pt>
    <dgm:pt modelId="{35A7FC16-4AEF-4CE9-8B4A-3733D3DB0287}" type="pres">
      <dgm:prSet presAssocID="{2B5899CF-322D-4B11-A5BD-B6CF97BB276F}" presName="imgShp" presStyleLbl="fgImgPlace1" presStyleIdx="3" presStyleCnt="6" custLinFactNeighborX="-14386" custLinFactNeighborY="-2931"/>
      <dgm:spPr/>
    </dgm:pt>
    <dgm:pt modelId="{30A32571-E5D2-4E04-A867-7733D6860C7C}" type="pres">
      <dgm:prSet presAssocID="{2B5899CF-322D-4B11-A5BD-B6CF97BB276F}" presName="txShp" presStyleLbl="node1" presStyleIdx="3" presStyleCnt="6" custScaleX="108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3D027-D39C-4D3B-A51E-A3A9B20A55A6}" type="pres">
      <dgm:prSet presAssocID="{A04D53B2-E835-4B49-AB5F-28722B90443F}" presName="spacing" presStyleCnt="0"/>
      <dgm:spPr/>
    </dgm:pt>
    <dgm:pt modelId="{85ECEBA6-D8C2-42C0-A986-F4083B12F6FB}" type="pres">
      <dgm:prSet presAssocID="{7AEA07DA-9910-423B-B1CB-B162C20D2692}" presName="composite" presStyleCnt="0"/>
      <dgm:spPr/>
    </dgm:pt>
    <dgm:pt modelId="{33B18A8C-F3CA-4670-85AD-EE72EE67B68E}" type="pres">
      <dgm:prSet presAssocID="{7AEA07DA-9910-423B-B1CB-B162C20D2692}" presName="imgShp" presStyleLbl="fgImgPlace1" presStyleIdx="4" presStyleCnt="6" custLinFactNeighborX="-20383" custLinFactNeighborY="-851"/>
      <dgm:spPr/>
    </dgm:pt>
    <dgm:pt modelId="{8C9C507B-CEF0-4DCA-96BF-58E9F78EC008}" type="pres">
      <dgm:prSet presAssocID="{7AEA07DA-9910-423B-B1CB-B162C20D2692}" presName="txShp" presStyleLbl="node1" presStyleIdx="4" presStyleCnt="6" custScaleX="106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6F8B1-898E-4533-AF9A-98D65397927D}" type="pres">
      <dgm:prSet presAssocID="{FF26B0EC-C2A2-4FFC-B804-6C6E5EC85297}" presName="spacing" presStyleCnt="0"/>
      <dgm:spPr/>
    </dgm:pt>
    <dgm:pt modelId="{BF063F6D-C67E-4FC6-809F-D0B20C07C289}" type="pres">
      <dgm:prSet presAssocID="{9AB15C5F-0DD8-40CB-8270-607288C31436}" presName="composite" presStyleCnt="0"/>
      <dgm:spPr/>
    </dgm:pt>
    <dgm:pt modelId="{09375A39-E1BD-440C-AFAE-5F46A3E622A6}" type="pres">
      <dgm:prSet presAssocID="{9AB15C5F-0DD8-40CB-8270-607288C31436}" presName="imgShp" presStyleLbl="fgImgPlace1" presStyleIdx="5" presStyleCnt="6" custLinFactNeighborX="-20383" custLinFactNeighborY="1230"/>
      <dgm:spPr/>
    </dgm:pt>
    <dgm:pt modelId="{E1ABE757-C871-415F-82AB-39E7895CE733}" type="pres">
      <dgm:prSet presAssocID="{9AB15C5F-0DD8-40CB-8270-607288C31436}" presName="txShp" presStyleLbl="node1" presStyleIdx="5" presStyleCnt="6" custScaleX="106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16CD1B-FEDC-4F2E-8A36-5272EA1A36E8}" type="presOf" srcId="{9AB15C5F-0DD8-40CB-8270-607288C31436}" destId="{E1ABE757-C871-415F-82AB-39E7895CE733}" srcOrd="0" destOrd="0" presId="urn:microsoft.com/office/officeart/2005/8/layout/vList3"/>
    <dgm:cxn modelId="{95BB8E2E-B96A-4065-8A60-593A5C2A4B27}" srcId="{405FE2E1-60A7-4DFF-A4C6-A97F16C2A057}" destId="{FD58E25B-5624-4E04-BB7C-A998C4E3E6D3}" srcOrd="1" destOrd="0" parTransId="{34131439-29B3-46AB-BEF9-C23D402DAD06}" sibTransId="{BB4781ED-EBCC-467C-9CE7-5CC9197956D3}"/>
    <dgm:cxn modelId="{A4B71649-E9F8-43CE-A021-D22F2D49899F}" srcId="{405FE2E1-60A7-4DFF-A4C6-A97F16C2A057}" destId="{2B5899CF-322D-4B11-A5BD-B6CF97BB276F}" srcOrd="3" destOrd="0" parTransId="{AA99B9A2-11DA-468A-8CCF-9509BC4DD89C}" sibTransId="{A04D53B2-E835-4B49-AB5F-28722B90443F}"/>
    <dgm:cxn modelId="{5348799E-A8DE-47BD-AFCD-E000DDECC662}" type="presOf" srcId="{7AEA07DA-9910-423B-B1CB-B162C20D2692}" destId="{8C9C507B-CEF0-4DCA-96BF-58E9F78EC008}" srcOrd="0" destOrd="0" presId="urn:microsoft.com/office/officeart/2005/8/layout/vList3"/>
    <dgm:cxn modelId="{B8C6AD5E-C08A-4F78-B7B7-36F9CA6F5C61}" type="presOf" srcId="{FD58E25B-5624-4E04-BB7C-A998C4E3E6D3}" destId="{B172F4D2-7B63-43DE-BC74-1253E549D330}" srcOrd="0" destOrd="0" presId="urn:microsoft.com/office/officeart/2005/8/layout/vList3"/>
    <dgm:cxn modelId="{9DCB12F1-4520-4F21-8267-75C6F620413D}" srcId="{405FE2E1-60A7-4DFF-A4C6-A97F16C2A057}" destId="{7A1DFFBD-2F87-410A-8FD0-91F3A56F5B52}" srcOrd="2" destOrd="0" parTransId="{B383F9EC-0AA6-40D4-964F-62B3E1B2044D}" sibTransId="{5FBA90DC-163C-4CF1-9156-CBADC5ECEE0B}"/>
    <dgm:cxn modelId="{7DA86E62-B0CE-44CC-9877-F543A63F193E}" srcId="{405FE2E1-60A7-4DFF-A4C6-A97F16C2A057}" destId="{7AEA07DA-9910-423B-B1CB-B162C20D2692}" srcOrd="4" destOrd="0" parTransId="{6D47CFA5-FC0E-4F54-BFF2-3930DF9E5E39}" sibTransId="{FF26B0EC-C2A2-4FFC-B804-6C6E5EC85297}"/>
    <dgm:cxn modelId="{5FC192DC-3C71-4607-8332-880B94677833}" srcId="{405FE2E1-60A7-4DFF-A4C6-A97F16C2A057}" destId="{CDC08826-830B-4F2F-9A48-0531DB3A0DA5}" srcOrd="0" destOrd="0" parTransId="{19F23237-3566-4B23-A2BE-7ED93E53F286}" sibTransId="{E472CE15-6615-4C1C-8529-4B007EAD5FE6}"/>
    <dgm:cxn modelId="{41B40B1A-AEBB-4DE2-9E7C-C26DB42B41B4}" type="presOf" srcId="{CDC08826-830B-4F2F-9A48-0531DB3A0DA5}" destId="{2BDC55F1-2474-47E4-899C-A27C9EDC2A4A}" srcOrd="0" destOrd="0" presId="urn:microsoft.com/office/officeart/2005/8/layout/vList3"/>
    <dgm:cxn modelId="{8A3671C9-8EA6-4036-A86B-E0A175380904}" type="presOf" srcId="{405FE2E1-60A7-4DFF-A4C6-A97F16C2A057}" destId="{EB64FA29-2576-4E4D-94B8-0BAE187B2642}" srcOrd="0" destOrd="0" presId="urn:microsoft.com/office/officeart/2005/8/layout/vList3"/>
    <dgm:cxn modelId="{02887528-BBF0-4A1F-8BF2-59530C1D5EAD}" type="presOf" srcId="{2B5899CF-322D-4B11-A5BD-B6CF97BB276F}" destId="{30A32571-E5D2-4E04-A867-7733D6860C7C}" srcOrd="0" destOrd="0" presId="urn:microsoft.com/office/officeart/2005/8/layout/vList3"/>
    <dgm:cxn modelId="{E8F2AB10-5FF1-436D-BAC6-A46094BEC3B1}" type="presOf" srcId="{7A1DFFBD-2F87-410A-8FD0-91F3A56F5B52}" destId="{55FB8495-2C58-4D8F-8DEE-B565D7AD20A5}" srcOrd="0" destOrd="0" presId="urn:microsoft.com/office/officeart/2005/8/layout/vList3"/>
    <dgm:cxn modelId="{57D5FFB2-21C4-4FC3-A32A-A40780A99306}" srcId="{405FE2E1-60A7-4DFF-A4C6-A97F16C2A057}" destId="{9AB15C5F-0DD8-40CB-8270-607288C31436}" srcOrd="5" destOrd="0" parTransId="{1C43476D-6BFA-4A40-A5F9-FE1EE517DCD9}" sibTransId="{6CCAC02A-7A69-491F-8A9B-3FFF629FF619}"/>
    <dgm:cxn modelId="{8E776521-77B4-4DE3-9F5D-32DCE0FBCC04}" type="presParOf" srcId="{EB64FA29-2576-4E4D-94B8-0BAE187B2642}" destId="{DBCB8A56-19C9-42E4-B895-323FE6FE0A0A}" srcOrd="0" destOrd="0" presId="urn:microsoft.com/office/officeart/2005/8/layout/vList3"/>
    <dgm:cxn modelId="{D80A78F4-57E0-4F02-B823-7C5A49D1744D}" type="presParOf" srcId="{DBCB8A56-19C9-42E4-B895-323FE6FE0A0A}" destId="{8A69AC39-F3A3-4397-B0AF-3DB6C4667BBF}" srcOrd="0" destOrd="0" presId="urn:microsoft.com/office/officeart/2005/8/layout/vList3"/>
    <dgm:cxn modelId="{4215CB8F-DED9-40D7-B509-A5485E1638F7}" type="presParOf" srcId="{DBCB8A56-19C9-42E4-B895-323FE6FE0A0A}" destId="{2BDC55F1-2474-47E4-899C-A27C9EDC2A4A}" srcOrd="1" destOrd="0" presId="urn:microsoft.com/office/officeart/2005/8/layout/vList3"/>
    <dgm:cxn modelId="{B39D9F37-C782-48AF-8B97-436C05ED13E0}" type="presParOf" srcId="{EB64FA29-2576-4E4D-94B8-0BAE187B2642}" destId="{292DEFED-C515-417F-A8F1-C59DFAB7BCFB}" srcOrd="1" destOrd="0" presId="urn:microsoft.com/office/officeart/2005/8/layout/vList3"/>
    <dgm:cxn modelId="{73F5B5E8-2E84-41C9-B350-DB659031E2F5}" type="presParOf" srcId="{EB64FA29-2576-4E4D-94B8-0BAE187B2642}" destId="{0D5EFAA7-4F7F-42D3-A8A8-A355049B948A}" srcOrd="2" destOrd="0" presId="urn:microsoft.com/office/officeart/2005/8/layout/vList3"/>
    <dgm:cxn modelId="{36CAD741-7A13-4C69-98A5-CDECBA73FCC5}" type="presParOf" srcId="{0D5EFAA7-4F7F-42D3-A8A8-A355049B948A}" destId="{CC32E43E-B29D-4728-8E19-DB62AF5AD575}" srcOrd="0" destOrd="0" presId="urn:microsoft.com/office/officeart/2005/8/layout/vList3"/>
    <dgm:cxn modelId="{AF13DC9F-9FEA-488E-AC28-BBF7D3B2418A}" type="presParOf" srcId="{0D5EFAA7-4F7F-42D3-A8A8-A355049B948A}" destId="{B172F4D2-7B63-43DE-BC74-1253E549D330}" srcOrd="1" destOrd="0" presId="urn:microsoft.com/office/officeart/2005/8/layout/vList3"/>
    <dgm:cxn modelId="{06E4E272-59A9-4DF9-9DB4-60E675572554}" type="presParOf" srcId="{EB64FA29-2576-4E4D-94B8-0BAE187B2642}" destId="{D4E05F49-14A4-41BA-B72D-5590F7C16890}" srcOrd="3" destOrd="0" presId="urn:microsoft.com/office/officeart/2005/8/layout/vList3"/>
    <dgm:cxn modelId="{6CD203A4-698E-4FA7-86FF-1E8103728649}" type="presParOf" srcId="{EB64FA29-2576-4E4D-94B8-0BAE187B2642}" destId="{2C5CF953-D66F-4D7B-8766-CA5EB200A2B3}" srcOrd="4" destOrd="0" presId="urn:microsoft.com/office/officeart/2005/8/layout/vList3"/>
    <dgm:cxn modelId="{E3920D7F-AE5F-4AB8-A853-A835F1E30280}" type="presParOf" srcId="{2C5CF953-D66F-4D7B-8766-CA5EB200A2B3}" destId="{187AC46E-C869-4025-BE54-D18B08E2701B}" srcOrd="0" destOrd="0" presId="urn:microsoft.com/office/officeart/2005/8/layout/vList3"/>
    <dgm:cxn modelId="{E1185C7C-D44C-4BA5-B8B1-A6CF728810F6}" type="presParOf" srcId="{2C5CF953-D66F-4D7B-8766-CA5EB200A2B3}" destId="{55FB8495-2C58-4D8F-8DEE-B565D7AD20A5}" srcOrd="1" destOrd="0" presId="urn:microsoft.com/office/officeart/2005/8/layout/vList3"/>
    <dgm:cxn modelId="{E81F0A30-577C-42CB-8A83-722F272D57D6}" type="presParOf" srcId="{EB64FA29-2576-4E4D-94B8-0BAE187B2642}" destId="{60002CB5-125D-40E4-B39D-859BC810DBD8}" srcOrd="5" destOrd="0" presId="urn:microsoft.com/office/officeart/2005/8/layout/vList3"/>
    <dgm:cxn modelId="{7F979F47-67F2-48B0-81D5-ADA604463C25}" type="presParOf" srcId="{EB64FA29-2576-4E4D-94B8-0BAE187B2642}" destId="{F85770DD-412F-474B-89BC-3F6714A343CB}" srcOrd="6" destOrd="0" presId="urn:microsoft.com/office/officeart/2005/8/layout/vList3"/>
    <dgm:cxn modelId="{2FE150AD-5D54-4F8A-81A8-0085D702C8F8}" type="presParOf" srcId="{F85770DD-412F-474B-89BC-3F6714A343CB}" destId="{35A7FC16-4AEF-4CE9-8B4A-3733D3DB0287}" srcOrd="0" destOrd="0" presId="urn:microsoft.com/office/officeart/2005/8/layout/vList3"/>
    <dgm:cxn modelId="{5231C672-4E57-4CE5-AB06-7A6C3DC9E45D}" type="presParOf" srcId="{F85770DD-412F-474B-89BC-3F6714A343CB}" destId="{30A32571-E5D2-4E04-A867-7733D6860C7C}" srcOrd="1" destOrd="0" presId="urn:microsoft.com/office/officeart/2005/8/layout/vList3"/>
    <dgm:cxn modelId="{8A4E1924-78FF-4D55-942F-50A5099B8F86}" type="presParOf" srcId="{EB64FA29-2576-4E4D-94B8-0BAE187B2642}" destId="{58D3D027-D39C-4D3B-A51E-A3A9B20A55A6}" srcOrd="7" destOrd="0" presId="urn:microsoft.com/office/officeart/2005/8/layout/vList3"/>
    <dgm:cxn modelId="{00E06D24-924C-4945-932E-0BBBAB4E02E1}" type="presParOf" srcId="{EB64FA29-2576-4E4D-94B8-0BAE187B2642}" destId="{85ECEBA6-D8C2-42C0-A986-F4083B12F6FB}" srcOrd="8" destOrd="0" presId="urn:microsoft.com/office/officeart/2005/8/layout/vList3"/>
    <dgm:cxn modelId="{53D42058-406F-4AAC-8341-23DFC468D6D7}" type="presParOf" srcId="{85ECEBA6-D8C2-42C0-A986-F4083B12F6FB}" destId="{33B18A8C-F3CA-4670-85AD-EE72EE67B68E}" srcOrd="0" destOrd="0" presId="urn:microsoft.com/office/officeart/2005/8/layout/vList3"/>
    <dgm:cxn modelId="{A8D37C84-56C6-47A4-81E7-46B6D50EF13F}" type="presParOf" srcId="{85ECEBA6-D8C2-42C0-A986-F4083B12F6FB}" destId="{8C9C507B-CEF0-4DCA-96BF-58E9F78EC008}" srcOrd="1" destOrd="0" presId="urn:microsoft.com/office/officeart/2005/8/layout/vList3"/>
    <dgm:cxn modelId="{AF95EFBE-EF8C-4FB7-8D02-6DF76F709941}" type="presParOf" srcId="{EB64FA29-2576-4E4D-94B8-0BAE187B2642}" destId="{1756F8B1-898E-4533-AF9A-98D65397927D}" srcOrd="9" destOrd="0" presId="urn:microsoft.com/office/officeart/2005/8/layout/vList3"/>
    <dgm:cxn modelId="{3BCE7394-11A2-4243-8921-7EF23BBC9860}" type="presParOf" srcId="{EB64FA29-2576-4E4D-94B8-0BAE187B2642}" destId="{BF063F6D-C67E-4FC6-809F-D0B20C07C289}" srcOrd="10" destOrd="0" presId="urn:microsoft.com/office/officeart/2005/8/layout/vList3"/>
    <dgm:cxn modelId="{F637F012-8547-4AB1-8B9A-CA48B9AAAA74}" type="presParOf" srcId="{BF063F6D-C67E-4FC6-809F-D0B20C07C289}" destId="{09375A39-E1BD-440C-AFAE-5F46A3E622A6}" srcOrd="0" destOrd="0" presId="urn:microsoft.com/office/officeart/2005/8/layout/vList3"/>
    <dgm:cxn modelId="{0AC35F79-094C-4D6B-AF4B-C9020A85EA25}" type="presParOf" srcId="{BF063F6D-C67E-4FC6-809F-D0B20C07C289}" destId="{E1ABE757-C871-415F-82AB-39E7895CE7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5FE2E1-60A7-4DFF-A4C6-A97F16C2A05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DC08826-830B-4F2F-9A48-0531DB3A0DA5}">
      <dgm:prSet/>
      <dgm:spPr/>
      <dgm:t>
        <a:bodyPr/>
        <a:lstStyle/>
        <a:p>
          <a:pPr rtl="0"/>
          <a:r>
            <a:rPr lang="ro-RO" b="1" dirty="0" smtClean="0">
              <a:solidFill>
                <a:srgbClr val="C00000"/>
              </a:solidFill>
            </a:rPr>
            <a:t>O. </a:t>
          </a:r>
          <a:r>
            <a:rPr lang="en-US" b="1" dirty="0" smtClean="0">
              <a:solidFill>
                <a:srgbClr val="C00000"/>
              </a:solidFill>
            </a:rPr>
            <a:t>4 </a:t>
          </a:r>
          <a:r>
            <a:rPr lang="en-US" b="1" dirty="0" err="1" smtClean="0">
              <a:solidFill>
                <a:srgbClr val="C00000"/>
              </a:solidFill>
            </a:rPr>
            <a:t>Îmbunătățirea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competitivității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și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asigurarea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accesului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piață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pentru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producătorii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autohtoni</a:t>
          </a:r>
          <a:r>
            <a:rPr lang="en-US" b="1" dirty="0" smtClean="0">
              <a:solidFill>
                <a:srgbClr val="C00000"/>
              </a:solidFill>
            </a:rPr>
            <a:t>, </a:t>
          </a:r>
          <a:r>
            <a:rPr lang="en-US" b="1" dirty="0" err="1" smtClean="0">
              <a:solidFill>
                <a:srgbClr val="C00000"/>
              </a:solidFill>
            </a:rPr>
            <a:t>prin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promovarea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activă</a:t>
          </a:r>
          <a:r>
            <a:rPr lang="en-US" b="1" dirty="0" smtClean="0">
              <a:solidFill>
                <a:srgbClr val="C00000"/>
              </a:solidFill>
            </a:rPr>
            <a:t> a in</a:t>
          </a:r>
          <a:r>
            <a:rPr lang="ro-RO" b="1" dirty="0" smtClean="0">
              <a:solidFill>
                <a:srgbClr val="C00000"/>
              </a:solidFill>
            </a:rPr>
            <a:t>ovațiilor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și</a:t>
          </a:r>
          <a:r>
            <a:rPr lang="en-US" b="1" dirty="0" smtClean="0">
              <a:solidFill>
                <a:srgbClr val="C00000"/>
              </a:solidFill>
            </a:rPr>
            <a:t> a </a:t>
          </a:r>
          <a:r>
            <a:rPr lang="en-US" b="1" dirty="0" err="1" smtClean="0">
              <a:solidFill>
                <a:srgbClr val="C00000"/>
              </a:solidFill>
            </a:rPr>
            <a:t>mediului</a:t>
          </a:r>
          <a:r>
            <a:rPr lang="en-US" b="1" dirty="0" smtClean="0">
              <a:solidFill>
                <a:srgbClr val="C00000"/>
              </a:solidFill>
            </a:rPr>
            <a:t> de </a:t>
          </a:r>
          <a:r>
            <a:rPr lang="en-US" b="1" dirty="0" err="1" smtClean="0">
              <a:solidFill>
                <a:srgbClr val="C00000"/>
              </a:solidFill>
            </a:rPr>
            <a:t>afaceri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x-none" b="1" dirty="0" smtClean="0">
              <a:solidFill>
                <a:srgbClr val="C00000"/>
              </a:solidFill>
            </a:rPr>
            <a:t>din domeniul agricol</a:t>
          </a:r>
          <a:endParaRPr lang="en-US" dirty="0">
            <a:solidFill>
              <a:srgbClr val="C00000"/>
            </a:solidFill>
          </a:endParaRPr>
        </a:p>
      </dgm:t>
    </dgm:pt>
    <dgm:pt modelId="{19F23237-3566-4B23-A2BE-7ED93E53F286}" type="parTrans" cxnId="{5FC192DC-3C71-4607-8332-880B94677833}">
      <dgm:prSet/>
      <dgm:spPr/>
      <dgm:t>
        <a:bodyPr/>
        <a:lstStyle/>
        <a:p>
          <a:endParaRPr lang="en-US"/>
        </a:p>
      </dgm:t>
    </dgm:pt>
    <dgm:pt modelId="{E472CE15-6615-4C1C-8529-4B007EAD5FE6}" type="sibTrans" cxnId="{5FC192DC-3C71-4607-8332-880B94677833}">
      <dgm:prSet/>
      <dgm:spPr/>
      <dgm:t>
        <a:bodyPr/>
        <a:lstStyle/>
        <a:p>
          <a:endParaRPr lang="en-US"/>
        </a:p>
      </dgm:t>
    </dgm:pt>
    <dgm:pt modelId="{FD58E25B-5624-4E04-BB7C-A998C4E3E6D3}">
      <dgm:prSet/>
      <dgm:spPr/>
      <dgm:t>
        <a:bodyPr/>
        <a:lstStyle/>
        <a:p>
          <a:pPr rtl="0"/>
          <a:r>
            <a:rPr lang="ro-RO" b="1" dirty="0" smtClean="0"/>
            <a:t>A. </a:t>
          </a:r>
          <a:r>
            <a:rPr lang="en-US" b="1" dirty="0" smtClean="0"/>
            <a:t>4.1 O </a:t>
          </a:r>
          <a:r>
            <a:rPr lang="en-US" b="1" dirty="0" err="1" smtClean="0"/>
            <a:t>serie</a:t>
          </a:r>
          <a:r>
            <a:rPr lang="en-US" b="1" dirty="0" smtClean="0"/>
            <a:t> de </a:t>
          </a:r>
          <a:r>
            <a:rPr lang="en-US" b="1" dirty="0" err="1" smtClean="0"/>
            <a:t>instruiri</a:t>
          </a:r>
          <a:r>
            <a:rPr lang="en-US" b="1" dirty="0" smtClean="0"/>
            <a:t> </a:t>
          </a:r>
          <a:r>
            <a:rPr lang="en-US" b="1" dirty="0" err="1" smtClean="0"/>
            <a:t>dezvoltate</a:t>
          </a:r>
          <a:r>
            <a:rPr lang="en-US" b="1" dirty="0" smtClean="0"/>
            <a:t> </a:t>
          </a:r>
          <a:r>
            <a:rPr lang="en-US" b="1" dirty="0" err="1" smtClean="0"/>
            <a:t>pentru</a:t>
          </a:r>
          <a:r>
            <a:rPr lang="en-US" b="1" dirty="0" smtClean="0"/>
            <a:t> </a:t>
          </a:r>
          <a:r>
            <a:rPr lang="en-US" b="1" dirty="0" err="1" smtClean="0"/>
            <a:t>agricultori</a:t>
          </a:r>
          <a:r>
            <a:rPr lang="en-US" b="1" dirty="0" smtClean="0"/>
            <a:t>;</a:t>
          </a:r>
          <a:endParaRPr lang="en-US" b="1" dirty="0"/>
        </a:p>
      </dgm:t>
    </dgm:pt>
    <dgm:pt modelId="{34131439-29B3-46AB-BEF9-C23D402DAD06}" type="parTrans" cxnId="{95BB8E2E-B96A-4065-8A60-593A5C2A4B27}">
      <dgm:prSet/>
      <dgm:spPr/>
      <dgm:t>
        <a:bodyPr/>
        <a:lstStyle/>
        <a:p>
          <a:endParaRPr lang="en-US"/>
        </a:p>
      </dgm:t>
    </dgm:pt>
    <dgm:pt modelId="{BB4781ED-EBCC-467C-9CE7-5CC9197956D3}" type="sibTrans" cxnId="{95BB8E2E-B96A-4065-8A60-593A5C2A4B27}">
      <dgm:prSet/>
      <dgm:spPr/>
      <dgm:t>
        <a:bodyPr/>
        <a:lstStyle/>
        <a:p>
          <a:endParaRPr lang="en-US"/>
        </a:p>
      </dgm:t>
    </dgm:pt>
    <dgm:pt modelId="{7A1DFFBD-2F87-410A-8FD0-91F3A56F5B52}">
      <dgm:prSet/>
      <dgm:spPr/>
      <dgm:t>
        <a:bodyPr/>
        <a:lstStyle/>
        <a:p>
          <a:pPr rtl="0"/>
          <a:r>
            <a:rPr lang="ro-RO" b="1" dirty="0" smtClean="0"/>
            <a:t>A. </a:t>
          </a:r>
          <a:r>
            <a:rPr lang="en-US" b="1" dirty="0" smtClean="0"/>
            <a:t>4.2 Baz</a:t>
          </a:r>
          <a:r>
            <a:rPr lang="ro-RO" b="1" dirty="0" smtClean="0"/>
            <a:t>ă de date electronică creată</a:t>
          </a:r>
          <a:r>
            <a:rPr lang="en-US" b="0" dirty="0" smtClean="0"/>
            <a:t>;</a:t>
          </a:r>
          <a:endParaRPr lang="en-US" dirty="0"/>
        </a:p>
      </dgm:t>
    </dgm:pt>
    <dgm:pt modelId="{B383F9EC-0AA6-40D4-964F-62B3E1B2044D}" type="parTrans" cxnId="{9DCB12F1-4520-4F21-8267-75C6F620413D}">
      <dgm:prSet/>
      <dgm:spPr/>
      <dgm:t>
        <a:bodyPr/>
        <a:lstStyle/>
        <a:p>
          <a:endParaRPr lang="en-US"/>
        </a:p>
      </dgm:t>
    </dgm:pt>
    <dgm:pt modelId="{5FBA90DC-163C-4CF1-9156-CBADC5ECEE0B}" type="sibTrans" cxnId="{9DCB12F1-4520-4F21-8267-75C6F620413D}">
      <dgm:prSet/>
      <dgm:spPr/>
      <dgm:t>
        <a:bodyPr/>
        <a:lstStyle/>
        <a:p>
          <a:endParaRPr lang="en-US"/>
        </a:p>
      </dgm:t>
    </dgm:pt>
    <dgm:pt modelId="{2B5899CF-322D-4B11-A5BD-B6CF97BB276F}">
      <dgm:prSet/>
      <dgm:spPr/>
      <dgm:t>
        <a:bodyPr/>
        <a:lstStyle/>
        <a:p>
          <a:pPr rtl="0"/>
          <a:r>
            <a:rPr lang="ro-RO" b="1" dirty="0" smtClean="0">
              <a:solidFill>
                <a:schemeClr val="tx1"/>
              </a:solidFill>
            </a:rPr>
            <a:t>A. 4.2 Acordarea de vouchere inovaționale</a:t>
          </a:r>
          <a:r>
            <a:rPr lang="en-US" b="1" dirty="0" smtClean="0">
              <a:solidFill>
                <a:schemeClr val="tx1"/>
              </a:solidFill>
            </a:rPr>
            <a:t>;</a:t>
          </a:r>
          <a:endParaRPr lang="en-US" b="1" dirty="0">
            <a:solidFill>
              <a:schemeClr val="tx1"/>
            </a:solidFill>
          </a:endParaRPr>
        </a:p>
      </dgm:t>
    </dgm:pt>
    <dgm:pt modelId="{AA99B9A2-11DA-468A-8CCF-9509BC4DD89C}" type="parTrans" cxnId="{A4B71649-E9F8-43CE-A021-D22F2D49899F}">
      <dgm:prSet/>
      <dgm:spPr/>
      <dgm:t>
        <a:bodyPr/>
        <a:lstStyle/>
        <a:p>
          <a:endParaRPr lang="en-US"/>
        </a:p>
      </dgm:t>
    </dgm:pt>
    <dgm:pt modelId="{A04D53B2-E835-4B49-AB5F-28722B90443F}" type="sibTrans" cxnId="{A4B71649-E9F8-43CE-A021-D22F2D49899F}">
      <dgm:prSet/>
      <dgm:spPr/>
      <dgm:t>
        <a:bodyPr/>
        <a:lstStyle/>
        <a:p>
          <a:endParaRPr lang="en-US"/>
        </a:p>
      </dgm:t>
    </dgm:pt>
    <dgm:pt modelId="{7AEA07DA-9910-423B-B1CB-B162C20D2692}">
      <dgm:prSet/>
      <dgm:spPr/>
      <dgm:t>
        <a:bodyPr/>
        <a:lstStyle/>
        <a:p>
          <a:pPr rtl="0"/>
          <a:r>
            <a:rPr lang="ro-RO" b="1" dirty="0" smtClean="0"/>
            <a:t>A. 4.3. Crearea unui centru de ajutor (</a:t>
          </a:r>
          <a:r>
            <a:rPr lang="ro-RO" b="1" dirty="0" err="1" smtClean="0"/>
            <a:t>Help</a:t>
          </a:r>
          <a:r>
            <a:rPr lang="ro-RO" b="1" dirty="0" smtClean="0"/>
            <a:t> </a:t>
          </a:r>
          <a:r>
            <a:rPr lang="ro-RO" b="1" dirty="0" err="1" smtClean="0"/>
            <a:t>Desk</a:t>
          </a:r>
          <a:r>
            <a:rPr lang="ro-RO" b="1" dirty="0" smtClean="0"/>
            <a:t>)</a:t>
          </a:r>
          <a:r>
            <a:rPr lang="en-US" b="1" dirty="0" smtClean="0"/>
            <a:t>.</a:t>
          </a:r>
        </a:p>
      </dgm:t>
    </dgm:pt>
    <dgm:pt modelId="{6D47CFA5-FC0E-4F54-BFF2-3930DF9E5E39}" type="parTrans" cxnId="{7DA86E62-B0CE-44CC-9877-F543A63F193E}">
      <dgm:prSet/>
      <dgm:spPr/>
      <dgm:t>
        <a:bodyPr/>
        <a:lstStyle/>
        <a:p>
          <a:endParaRPr lang="en-US"/>
        </a:p>
      </dgm:t>
    </dgm:pt>
    <dgm:pt modelId="{FF26B0EC-C2A2-4FFC-B804-6C6E5EC85297}" type="sibTrans" cxnId="{7DA86E62-B0CE-44CC-9877-F543A63F193E}">
      <dgm:prSet/>
      <dgm:spPr/>
      <dgm:t>
        <a:bodyPr/>
        <a:lstStyle/>
        <a:p>
          <a:endParaRPr lang="en-US"/>
        </a:p>
      </dgm:t>
    </dgm:pt>
    <dgm:pt modelId="{EB64FA29-2576-4E4D-94B8-0BAE187B2642}" type="pres">
      <dgm:prSet presAssocID="{405FE2E1-60A7-4DFF-A4C6-A97F16C2A0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CB8A56-19C9-42E4-B895-323FE6FE0A0A}" type="pres">
      <dgm:prSet presAssocID="{CDC08826-830B-4F2F-9A48-0531DB3A0DA5}" presName="composite" presStyleCnt="0"/>
      <dgm:spPr/>
    </dgm:pt>
    <dgm:pt modelId="{8A69AC39-F3A3-4397-B0AF-3DB6C4667BBF}" type="pres">
      <dgm:prSet presAssocID="{CDC08826-830B-4F2F-9A48-0531DB3A0DA5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BDC55F1-2474-47E4-899C-A27C9EDC2A4A}" type="pres">
      <dgm:prSet presAssocID="{CDC08826-830B-4F2F-9A48-0531DB3A0DA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DEFED-C515-417F-A8F1-C59DFAB7BCFB}" type="pres">
      <dgm:prSet presAssocID="{E472CE15-6615-4C1C-8529-4B007EAD5FE6}" presName="spacing" presStyleCnt="0"/>
      <dgm:spPr/>
    </dgm:pt>
    <dgm:pt modelId="{0D5EFAA7-4F7F-42D3-A8A8-A355049B948A}" type="pres">
      <dgm:prSet presAssocID="{FD58E25B-5624-4E04-BB7C-A998C4E3E6D3}" presName="composite" presStyleCnt="0"/>
      <dgm:spPr/>
    </dgm:pt>
    <dgm:pt modelId="{CC32E43E-B29D-4728-8E19-DB62AF5AD575}" type="pres">
      <dgm:prSet presAssocID="{FD58E25B-5624-4E04-BB7C-A998C4E3E6D3}" presName="imgShp" presStyleLbl="fgImgPlace1" presStyleIdx="1" presStyleCnt="5"/>
      <dgm:spPr/>
    </dgm:pt>
    <dgm:pt modelId="{B172F4D2-7B63-43DE-BC74-1253E549D330}" type="pres">
      <dgm:prSet presAssocID="{FD58E25B-5624-4E04-BB7C-A998C4E3E6D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05F49-14A4-41BA-B72D-5590F7C16890}" type="pres">
      <dgm:prSet presAssocID="{BB4781ED-EBCC-467C-9CE7-5CC9197956D3}" presName="spacing" presStyleCnt="0"/>
      <dgm:spPr/>
    </dgm:pt>
    <dgm:pt modelId="{2C5CF953-D66F-4D7B-8766-CA5EB200A2B3}" type="pres">
      <dgm:prSet presAssocID="{7A1DFFBD-2F87-410A-8FD0-91F3A56F5B52}" presName="composite" presStyleCnt="0"/>
      <dgm:spPr/>
    </dgm:pt>
    <dgm:pt modelId="{187AC46E-C869-4025-BE54-D18B08E2701B}" type="pres">
      <dgm:prSet presAssocID="{7A1DFFBD-2F87-410A-8FD0-91F3A56F5B52}" presName="imgShp" presStyleLbl="fgImgPlace1" presStyleIdx="2" presStyleCnt="5"/>
      <dgm:spPr/>
    </dgm:pt>
    <dgm:pt modelId="{55FB8495-2C58-4D8F-8DEE-B565D7AD20A5}" type="pres">
      <dgm:prSet presAssocID="{7A1DFFBD-2F87-410A-8FD0-91F3A56F5B5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02CB5-125D-40E4-B39D-859BC810DBD8}" type="pres">
      <dgm:prSet presAssocID="{5FBA90DC-163C-4CF1-9156-CBADC5ECEE0B}" presName="spacing" presStyleCnt="0"/>
      <dgm:spPr/>
    </dgm:pt>
    <dgm:pt modelId="{F85770DD-412F-474B-89BC-3F6714A343CB}" type="pres">
      <dgm:prSet presAssocID="{2B5899CF-322D-4B11-A5BD-B6CF97BB276F}" presName="composite" presStyleCnt="0"/>
      <dgm:spPr/>
    </dgm:pt>
    <dgm:pt modelId="{35A7FC16-4AEF-4CE9-8B4A-3733D3DB0287}" type="pres">
      <dgm:prSet presAssocID="{2B5899CF-322D-4B11-A5BD-B6CF97BB276F}" presName="imgShp" presStyleLbl="fgImgPlace1" presStyleIdx="3" presStyleCnt="5"/>
      <dgm:spPr/>
    </dgm:pt>
    <dgm:pt modelId="{30A32571-E5D2-4E04-A867-7733D6860C7C}" type="pres">
      <dgm:prSet presAssocID="{2B5899CF-322D-4B11-A5BD-B6CF97BB276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3D027-D39C-4D3B-A51E-A3A9B20A55A6}" type="pres">
      <dgm:prSet presAssocID="{A04D53B2-E835-4B49-AB5F-28722B90443F}" presName="spacing" presStyleCnt="0"/>
      <dgm:spPr/>
    </dgm:pt>
    <dgm:pt modelId="{85ECEBA6-D8C2-42C0-A986-F4083B12F6FB}" type="pres">
      <dgm:prSet presAssocID="{7AEA07DA-9910-423B-B1CB-B162C20D2692}" presName="composite" presStyleCnt="0"/>
      <dgm:spPr/>
    </dgm:pt>
    <dgm:pt modelId="{33B18A8C-F3CA-4670-85AD-EE72EE67B68E}" type="pres">
      <dgm:prSet presAssocID="{7AEA07DA-9910-423B-B1CB-B162C20D2692}" presName="imgShp" presStyleLbl="fgImgPlace1" presStyleIdx="4" presStyleCnt="5"/>
      <dgm:spPr/>
    </dgm:pt>
    <dgm:pt modelId="{8C9C507B-CEF0-4DCA-96BF-58E9F78EC008}" type="pres">
      <dgm:prSet presAssocID="{7AEA07DA-9910-423B-B1CB-B162C20D269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3910B4-8C54-4DDC-9137-D7BEA0F7B15F}" type="presOf" srcId="{2B5899CF-322D-4B11-A5BD-B6CF97BB276F}" destId="{30A32571-E5D2-4E04-A867-7733D6860C7C}" srcOrd="0" destOrd="0" presId="urn:microsoft.com/office/officeart/2005/8/layout/vList3"/>
    <dgm:cxn modelId="{95BB8E2E-B96A-4065-8A60-593A5C2A4B27}" srcId="{405FE2E1-60A7-4DFF-A4C6-A97F16C2A057}" destId="{FD58E25B-5624-4E04-BB7C-A998C4E3E6D3}" srcOrd="1" destOrd="0" parTransId="{34131439-29B3-46AB-BEF9-C23D402DAD06}" sibTransId="{BB4781ED-EBCC-467C-9CE7-5CC9197956D3}"/>
    <dgm:cxn modelId="{6E51DEE9-1ABE-4492-A0A2-3378DF7E42BE}" type="presOf" srcId="{7A1DFFBD-2F87-410A-8FD0-91F3A56F5B52}" destId="{55FB8495-2C58-4D8F-8DEE-B565D7AD20A5}" srcOrd="0" destOrd="0" presId="urn:microsoft.com/office/officeart/2005/8/layout/vList3"/>
    <dgm:cxn modelId="{A4B71649-E9F8-43CE-A021-D22F2D49899F}" srcId="{405FE2E1-60A7-4DFF-A4C6-A97F16C2A057}" destId="{2B5899CF-322D-4B11-A5BD-B6CF97BB276F}" srcOrd="3" destOrd="0" parTransId="{AA99B9A2-11DA-468A-8CCF-9509BC4DD89C}" sibTransId="{A04D53B2-E835-4B49-AB5F-28722B90443F}"/>
    <dgm:cxn modelId="{B03B2638-C25D-42EF-B2A4-A03A8EB6B41B}" type="presOf" srcId="{CDC08826-830B-4F2F-9A48-0531DB3A0DA5}" destId="{2BDC55F1-2474-47E4-899C-A27C9EDC2A4A}" srcOrd="0" destOrd="0" presId="urn:microsoft.com/office/officeart/2005/8/layout/vList3"/>
    <dgm:cxn modelId="{D217405F-0F1B-49A6-BEB7-B79F298B584F}" type="presOf" srcId="{405FE2E1-60A7-4DFF-A4C6-A97F16C2A057}" destId="{EB64FA29-2576-4E4D-94B8-0BAE187B2642}" srcOrd="0" destOrd="0" presId="urn:microsoft.com/office/officeart/2005/8/layout/vList3"/>
    <dgm:cxn modelId="{9DCB12F1-4520-4F21-8267-75C6F620413D}" srcId="{405FE2E1-60A7-4DFF-A4C6-A97F16C2A057}" destId="{7A1DFFBD-2F87-410A-8FD0-91F3A56F5B52}" srcOrd="2" destOrd="0" parTransId="{B383F9EC-0AA6-40D4-964F-62B3E1B2044D}" sibTransId="{5FBA90DC-163C-4CF1-9156-CBADC5ECEE0B}"/>
    <dgm:cxn modelId="{7DA86E62-B0CE-44CC-9877-F543A63F193E}" srcId="{405FE2E1-60A7-4DFF-A4C6-A97F16C2A057}" destId="{7AEA07DA-9910-423B-B1CB-B162C20D2692}" srcOrd="4" destOrd="0" parTransId="{6D47CFA5-FC0E-4F54-BFF2-3930DF9E5E39}" sibTransId="{FF26B0EC-C2A2-4FFC-B804-6C6E5EC85297}"/>
    <dgm:cxn modelId="{5FC192DC-3C71-4607-8332-880B94677833}" srcId="{405FE2E1-60A7-4DFF-A4C6-A97F16C2A057}" destId="{CDC08826-830B-4F2F-9A48-0531DB3A0DA5}" srcOrd="0" destOrd="0" parTransId="{19F23237-3566-4B23-A2BE-7ED93E53F286}" sibTransId="{E472CE15-6615-4C1C-8529-4B007EAD5FE6}"/>
    <dgm:cxn modelId="{E662398B-4846-4AD8-BA71-A962BCB1E53B}" type="presOf" srcId="{7AEA07DA-9910-423B-B1CB-B162C20D2692}" destId="{8C9C507B-CEF0-4DCA-96BF-58E9F78EC008}" srcOrd="0" destOrd="0" presId="urn:microsoft.com/office/officeart/2005/8/layout/vList3"/>
    <dgm:cxn modelId="{0174DD9B-1CD0-48E1-B945-9F3D1AAC7C76}" type="presOf" srcId="{FD58E25B-5624-4E04-BB7C-A998C4E3E6D3}" destId="{B172F4D2-7B63-43DE-BC74-1253E549D330}" srcOrd="0" destOrd="0" presId="urn:microsoft.com/office/officeart/2005/8/layout/vList3"/>
    <dgm:cxn modelId="{73AA98A6-4751-4A06-AD7F-3148232E2033}" type="presParOf" srcId="{EB64FA29-2576-4E4D-94B8-0BAE187B2642}" destId="{DBCB8A56-19C9-42E4-B895-323FE6FE0A0A}" srcOrd="0" destOrd="0" presId="urn:microsoft.com/office/officeart/2005/8/layout/vList3"/>
    <dgm:cxn modelId="{59CF81D5-58A8-447F-9760-BBAD380C3793}" type="presParOf" srcId="{DBCB8A56-19C9-42E4-B895-323FE6FE0A0A}" destId="{8A69AC39-F3A3-4397-B0AF-3DB6C4667BBF}" srcOrd="0" destOrd="0" presId="urn:microsoft.com/office/officeart/2005/8/layout/vList3"/>
    <dgm:cxn modelId="{2ACD1CB9-A102-4BAD-8C44-A0F046B7170D}" type="presParOf" srcId="{DBCB8A56-19C9-42E4-B895-323FE6FE0A0A}" destId="{2BDC55F1-2474-47E4-899C-A27C9EDC2A4A}" srcOrd="1" destOrd="0" presId="urn:microsoft.com/office/officeart/2005/8/layout/vList3"/>
    <dgm:cxn modelId="{F5EA07B6-3921-4953-B2FF-B087BB8856A0}" type="presParOf" srcId="{EB64FA29-2576-4E4D-94B8-0BAE187B2642}" destId="{292DEFED-C515-417F-A8F1-C59DFAB7BCFB}" srcOrd="1" destOrd="0" presId="urn:microsoft.com/office/officeart/2005/8/layout/vList3"/>
    <dgm:cxn modelId="{F627C97A-3E13-4DFC-9724-361AB5CA6C3D}" type="presParOf" srcId="{EB64FA29-2576-4E4D-94B8-0BAE187B2642}" destId="{0D5EFAA7-4F7F-42D3-A8A8-A355049B948A}" srcOrd="2" destOrd="0" presId="urn:microsoft.com/office/officeart/2005/8/layout/vList3"/>
    <dgm:cxn modelId="{2AB71337-5592-4D6E-9ED3-8B53889E44D6}" type="presParOf" srcId="{0D5EFAA7-4F7F-42D3-A8A8-A355049B948A}" destId="{CC32E43E-B29D-4728-8E19-DB62AF5AD575}" srcOrd="0" destOrd="0" presId="urn:microsoft.com/office/officeart/2005/8/layout/vList3"/>
    <dgm:cxn modelId="{E0C05D8D-BDAF-4A1A-A51E-2ED8D5D14215}" type="presParOf" srcId="{0D5EFAA7-4F7F-42D3-A8A8-A355049B948A}" destId="{B172F4D2-7B63-43DE-BC74-1253E549D330}" srcOrd="1" destOrd="0" presId="urn:microsoft.com/office/officeart/2005/8/layout/vList3"/>
    <dgm:cxn modelId="{8DEC9317-74D8-444D-BAE5-8043C11536CA}" type="presParOf" srcId="{EB64FA29-2576-4E4D-94B8-0BAE187B2642}" destId="{D4E05F49-14A4-41BA-B72D-5590F7C16890}" srcOrd="3" destOrd="0" presId="urn:microsoft.com/office/officeart/2005/8/layout/vList3"/>
    <dgm:cxn modelId="{ECAF929D-EB7B-43F2-AD38-B3E7E74B20ED}" type="presParOf" srcId="{EB64FA29-2576-4E4D-94B8-0BAE187B2642}" destId="{2C5CF953-D66F-4D7B-8766-CA5EB200A2B3}" srcOrd="4" destOrd="0" presId="urn:microsoft.com/office/officeart/2005/8/layout/vList3"/>
    <dgm:cxn modelId="{759B1977-4F33-4FEB-8AEC-24C4CC402B62}" type="presParOf" srcId="{2C5CF953-D66F-4D7B-8766-CA5EB200A2B3}" destId="{187AC46E-C869-4025-BE54-D18B08E2701B}" srcOrd="0" destOrd="0" presId="urn:microsoft.com/office/officeart/2005/8/layout/vList3"/>
    <dgm:cxn modelId="{CD7DA2E1-8DBE-49DB-BD96-E8E9B9396B17}" type="presParOf" srcId="{2C5CF953-D66F-4D7B-8766-CA5EB200A2B3}" destId="{55FB8495-2C58-4D8F-8DEE-B565D7AD20A5}" srcOrd="1" destOrd="0" presId="urn:microsoft.com/office/officeart/2005/8/layout/vList3"/>
    <dgm:cxn modelId="{BA860112-6FF2-42AA-AD1F-7B82C61727E2}" type="presParOf" srcId="{EB64FA29-2576-4E4D-94B8-0BAE187B2642}" destId="{60002CB5-125D-40E4-B39D-859BC810DBD8}" srcOrd="5" destOrd="0" presId="urn:microsoft.com/office/officeart/2005/8/layout/vList3"/>
    <dgm:cxn modelId="{35135C46-9754-4651-B9FA-B01C46C93425}" type="presParOf" srcId="{EB64FA29-2576-4E4D-94B8-0BAE187B2642}" destId="{F85770DD-412F-474B-89BC-3F6714A343CB}" srcOrd="6" destOrd="0" presId="urn:microsoft.com/office/officeart/2005/8/layout/vList3"/>
    <dgm:cxn modelId="{F2AE672B-B61B-41F7-B844-E11B51858E3E}" type="presParOf" srcId="{F85770DD-412F-474B-89BC-3F6714A343CB}" destId="{35A7FC16-4AEF-4CE9-8B4A-3733D3DB0287}" srcOrd="0" destOrd="0" presId="urn:microsoft.com/office/officeart/2005/8/layout/vList3"/>
    <dgm:cxn modelId="{21B2579E-4993-49D1-9B44-32167FA1B30F}" type="presParOf" srcId="{F85770DD-412F-474B-89BC-3F6714A343CB}" destId="{30A32571-E5D2-4E04-A867-7733D6860C7C}" srcOrd="1" destOrd="0" presId="urn:microsoft.com/office/officeart/2005/8/layout/vList3"/>
    <dgm:cxn modelId="{B85DCB88-6393-4682-AB5A-8F102AF70D60}" type="presParOf" srcId="{EB64FA29-2576-4E4D-94B8-0BAE187B2642}" destId="{58D3D027-D39C-4D3B-A51E-A3A9B20A55A6}" srcOrd="7" destOrd="0" presId="urn:microsoft.com/office/officeart/2005/8/layout/vList3"/>
    <dgm:cxn modelId="{444E8592-FA27-4A5E-A566-5338F18D5FB8}" type="presParOf" srcId="{EB64FA29-2576-4E4D-94B8-0BAE187B2642}" destId="{85ECEBA6-D8C2-42C0-A986-F4083B12F6FB}" srcOrd="8" destOrd="0" presId="urn:microsoft.com/office/officeart/2005/8/layout/vList3"/>
    <dgm:cxn modelId="{18F7C1F9-B480-483E-ACA2-3C9068BAC848}" type="presParOf" srcId="{85ECEBA6-D8C2-42C0-A986-F4083B12F6FB}" destId="{33B18A8C-F3CA-4670-85AD-EE72EE67B68E}" srcOrd="0" destOrd="0" presId="urn:microsoft.com/office/officeart/2005/8/layout/vList3"/>
    <dgm:cxn modelId="{26D4CB76-E058-4198-95DA-5114DB59957E}" type="presParOf" srcId="{85ECEBA6-D8C2-42C0-A986-F4083B12F6FB}" destId="{8C9C507B-CEF0-4DCA-96BF-58E9F78EC0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F2D7DB-0A5E-46CA-8B6A-78AE2BCCE559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B20951E-FB22-4608-88BE-938C9C4D8D25}">
      <dgm:prSet/>
      <dgm:spPr/>
      <dgm:t>
        <a:bodyPr/>
        <a:lstStyle/>
        <a:p>
          <a:pPr rtl="0"/>
          <a:r>
            <a:rPr lang="en-US" b="1" dirty="0" smtClean="0"/>
            <a:t>200 de </a:t>
          </a:r>
          <a:r>
            <a:rPr lang="en-US" b="1" dirty="0" err="1" smtClean="0"/>
            <a:t>tineri</a:t>
          </a:r>
          <a:r>
            <a:rPr lang="en-US" b="1" dirty="0" smtClean="0"/>
            <a:t> </a:t>
          </a:r>
          <a:r>
            <a:rPr lang="en-US" b="1" dirty="0" err="1" smtClean="0"/>
            <a:t>absolvenți</a:t>
          </a:r>
          <a:r>
            <a:rPr lang="en-US" b="1" dirty="0" smtClean="0"/>
            <a:t> </a:t>
          </a:r>
          <a:r>
            <a:rPr lang="en-US" b="1" dirty="0" err="1" smtClean="0"/>
            <a:t>instrui</a:t>
          </a:r>
          <a:r>
            <a:rPr lang="x-none" b="1" dirty="0" smtClean="0"/>
            <a:t>ți</a:t>
          </a:r>
          <a:endParaRPr lang="ro-RO" b="1" dirty="0"/>
        </a:p>
      </dgm:t>
    </dgm:pt>
    <dgm:pt modelId="{455B698A-3454-4128-A705-B5E8B2E86063}" type="parTrans" cxnId="{CE6F71E1-EBA0-4AB8-A5B5-2D9DB763C683}">
      <dgm:prSet/>
      <dgm:spPr/>
      <dgm:t>
        <a:bodyPr/>
        <a:lstStyle/>
        <a:p>
          <a:endParaRPr lang="en-US"/>
        </a:p>
      </dgm:t>
    </dgm:pt>
    <dgm:pt modelId="{261D8264-9B0D-4F72-B47F-81815085F831}" type="sibTrans" cxnId="{CE6F71E1-EBA0-4AB8-A5B5-2D9DB763C683}">
      <dgm:prSet/>
      <dgm:spPr/>
      <dgm:t>
        <a:bodyPr/>
        <a:lstStyle/>
        <a:p>
          <a:endParaRPr lang="en-US"/>
        </a:p>
      </dgm:t>
    </dgm:pt>
    <dgm:pt modelId="{4B9ECF49-D888-4540-B377-AF34F48EB22E}">
      <dgm:prSet/>
      <dgm:spPr/>
      <dgm:t>
        <a:bodyPr/>
        <a:lstStyle/>
        <a:p>
          <a:pPr rtl="0"/>
          <a:r>
            <a:rPr lang="en-US" b="1" dirty="0" smtClean="0"/>
            <a:t>100 de </a:t>
          </a:r>
          <a:r>
            <a:rPr lang="en-US" b="1" dirty="0" err="1" smtClean="0"/>
            <a:t>fermieri</a:t>
          </a:r>
          <a:r>
            <a:rPr lang="en-US" b="1" dirty="0" smtClean="0"/>
            <a:t> </a:t>
          </a:r>
          <a:r>
            <a:rPr lang="en-US" b="1" dirty="0" err="1" smtClean="0"/>
            <a:t>consiliați</a:t>
          </a:r>
          <a:r>
            <a:rPr lang="en-US" b="1" dirty="0" smtClean="0"/>
            <a:t> </a:t>
          </a:r>
          <a:r>
            <a:rPr lang="x-none" b="1" dirty="0" smtClean="0"/>
            <a:t> </a:t>
          </a:r>
          <a:endParaRPr lang="en-US" b="1" dirty="0"/>
        </a:p>
      </dgm:t>
    </dgm:pt>
    <dgm:pt modelId="{EF7DFB7F-7509-4D05-B758-D781F12668F6}" type="parTrans" cxnId="{134EB40D-8B77-4D2D-AE42-7887AB018D78}">
      <dgm:prSet/>
      <dgm:spPr/>
      <dgm:t>
        <a:bodyPr/>
        <a:lstStyle/>
        <a:p>
          <a:endParaRPr lang="en-US"/>
        </a:p>
      </dgm:t>
    </dgm:pt>
    <dgm:pt modelId="{E7572DB1-2E92-4D38-9F26-8F10B791AEFD}" type="sibTrans" cxnId="{134EB40D-8B77-4D2D-AE42-7887AB018D78}">
      <dgm:prSet/>
      <dgm:spPr/>
      <dgm:t>
        <a:bodyPr/>
        <a:lstStyle/>
        <a:p>
          <a:endParaRPr lang="en-US"/>
        </a:p>
      </dgm:t>
    </dgm:pt>
    <dgm:pt modelId="{6F8C2F21-4395-4348-8097-C4830A18514D}">
      <dgm:prSet/>
      <dgm:spPr/>
      <dgm:t>
        <a:bodyPr/>
        <a:lstStyle/>
        <a:p>
          <a:pPr rtl="0"/>
          <a:r>
            <a:rPr lang="x-none" b="1" dirty="0" smtClean="0"/>
            <a:t>Piețe noi accesate</a:t>
          </a:r>
          <a:endParaRPr lang="en-US" b="1" dirty="0"/>
        </a:p>
      </dgm:t>
    </dgm:pt>
    <dgm:pt modelId="{93C920B8-F8EF-4941-83E3-B315870F9625}" type="parTrans" cxnId="{1613F23D-B881-4FD4-8986-2206E0756E05}">
      <dgm:prSet/>
      <dgm:spPr/>
      <dgm:t>
        <a:bodyPr/>
        <a:lstStyle/>
        <a:p>
          <a:endParaRPr lang="en-US"/>
        </a:p>
      </dgm:t>
    </dgm:pt>
    <dgm:pt modelId="{8ECAB367-5592-48D3-BA8C-237D4C98E2B6}" type="sibTrans" cxnId="{1613F23D-B881-4FD4-8986-2206E0756E05}">
      <dgm:prSet/>
      <dgm:spPr/>
      <dgm:t>
        <a:bodyPr/>
        <a:lstStyle/>
        <a:p>
          <a:endParaRPr lang="en-US"/>
        </a:p>
      </dgm:t>
    </dgm:pt>
    <dgm:pt modelId="{3964FAE9-99CA-4141-88E5-F945FF3ECB11}">
      <dgm:prSet/>
      <dgm:spPr/>
      <dgm:t>
        <a:bodyPr/>
        <a:lstStyle/>
        <a:p>
          <a:pPr rtl="0"/>
          <a:r>
            <a:rPr lang="x-none" b="1" dirty="0" smtClean="0"/>
            <a:t>Creșterea volumului și valorii adăugate a producției</a:t>
          </a:r>
          <a:endParaRPr lang="en-US" b="1" dirty="0"/>
        </a:p>
      </dgm:t>
    </dgm:pt>
    <dgm:pt modelId="{BFAC3F17-B797-451A-8081-FB90978CDFA0}" type="sibTrans" cxnId="{2A69EC95-BBE1-44E5-AB2D-CB33A2F90776}">
      <dgm:prSet/>
      <dgm:spPr/>
      <dgm:t>
        <a:bodyPr/>
        <a:lstStyle/>
        <a:p>
          <a:endParaRPr lang="en-US"/>
        </a:p>
      </dgm:t>
    </dgm:pt>
    <dgm:pt modelId="{40606893-9399-4CBF-82E1-291410D97F7C}" type="parTrans" cxnId="{2A69EC95-BBE1-44E5-AB2D-CB33A2F90776}">
      <dgm:prSet/>
      <dgm:spPr/>
      <dgm:t>
        <a:bodyPr/>
        <a:lstStyle/>
        <a:p>
          <a:endParaRPr lang="en-US"/>
        </a:p>
      </dgm:t>
    </dgm:pt>
    <dgm:pt modelId="{76AB7BB4-931E-4539-A945-D85F498FD2CE}" type="pres">
      <dgm:prSet presAssocID="{89F2D7DB-0A5E-46CA-8B6A-78AE2BCCE5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01BEB4-3849-4DF5-8771-B481AA4F495B}" type="pres">
      <dgm:prSet presAssocID="{DB20951E-FB22-4608-88BE-938C9C4D8D25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7266C0-8397-4F0E-BC77-D56522B3F71B}" type="pres">
      <dgm:prSet presAssocID="{DB20951E-FB22-4608-88BE-938C9C4D8D25}" presName="rootComposite1" presStyleCnt="0"/>
      <dgm:spPr/>
      <dgm:t>
        <a:bodyPr/>
        <a:lstStyle/>
        <a:p>
          <a:endParaRPr lang="en-US"/>
        </a:p>
      </dgm:t>
    </dgm:pt>
    <dgm:pt modelId="{FCCB9574-80AD-4356-B666-1339602A55B1}" type="pres">
      <dgm:prSet presAssocID="{DB20951E-FB22-4608-88BE-938C9C4D8D25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88C236-8C0E-47E3-9BC0-9DFC4630D8C3}" type="pres">
      <dgm:prSet presAssocID="{DB20951E-FB22-4608-88BE-938C9C4D8D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411AA6C-BD52-40A8-A216-45CF17A41FC2}" type="pres">
      <dgm:prSet presAssocID="{DB20951E-FB22-4608-88BE-938C9C4D8D25}" presName="hierChild2" presStyleCnt="0"/>
      <dgm:spPr/>
      <dgm:t>
        <a:bodyPr/>
        <a:lstStyle/>
        <a:p>
          <a:endParaRPr lang="en-US"/>
        </a:p>
      </dgm:t>
    </dgm:pt>
    <dgm:pt modelId="{8CAF0C4F-FF93-4669-84B2-B93AE18CB153}" type="pres">
      <dgm:prSet presAssocID="{DB20951E-FB22-4608-88BE-938C9C4D8D25}" presName="hierChild3" presStyleCnt="0"/>
      <dgm:spPr/>
      <dgm:t>
        <a:bodyPr/>
        <a:lstStyle/>
        <a:p>
          <a:endParaRPr lang="en-US"/>
        </a:p>
      </dgm:t>
    </dgm:pt>
    <dgm:pt modelId="{4470CDA7-E301-4FB1-81D2-90C75FB7886B}" type="pres">
      <dgm:prSet presAssocID="{4B9ECF49-D888-4540-B377-AF34F48EB22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EAF2A3A-C446-43AB-9A54-407618A4A08C}" type="pres">
      <dgm:prSet presAssocID="{4B9ECF49-D888-4540-B377-AF34F48EB22E}" presName="rootComposite1" presStyleCnt="0"/>
      <dgm:spPr/>
      <dgm:t>
        <a:bodyPr/>
        <a:lstStyle/>
        <a:p>
          <a:endParaRPr lang="en-US"/>
        </a:p>
      </dgm:t>
    </dgm:pt>
    <dgm:pt modelId="{EABAEEE3-B021-47DC-B377-1C61A5197D1E}" type="pres">
      <dgm:prSet presAssocID="{4B9ECF49-D888-4540-B377-AF34F48EB22E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3EAC4B-25C3-499F-8E09-061448969685}" type="pres">
      <dgm:prSet presAssocID="{4B9ECF49-D888-4540-B377-AF34F48EB2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6CE12F6-256C-40D4-9D81-6569322F2A43}" type="pres">
      <dgm:prSet presAssocID="{4B9ECF49-D888-4540-B377-AF34F48EB22E}" presName="hierChild2" presStyleCnt="0"/>
      <dgm:spPr/>
      <dgm:t>
        <a:bodyPr/>
        <a:lstStyle/>
        <a:p>
          <a:endParaRPr lang="en-US"/>
        </a:p>
      </dgm:t>
    </dgm:pt>
    <dgm:pt modelId="{8E024396-723F-4B66-8BF1-E76EB97C59B6}" type="pres">
      <dgm:prSet presAssocID="{4B9ECF49-D888-4540-B377-AF34F48EB22E}" presName="hierChild3" presStyleCnt="0"/>
      <dgm:spPr/>
      <dgm:t>
        <a:bodyPr/>
        <a:lstStyle/>
        <a:p>
          <a:endParaRPr lang="en-US"/>
        </a:p>
      </dgm:t>
    </dgm:pt>
    <dgm:pt modelId="{73513A06-D692-46C8-9BE1-E54F7338D73A}" type="pres">
      <dgm:prSet presAssocID="{3964FAE9-99CA-4141-88E5-F945FF3ECB1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84FE109-2168-4B74-973C-E0161B88B36B}" type="pres">
      <dgm:prSet presAssocID="{3964FAE9-99CA-4141-88E5-F945FF3ECB11}" presName="rootComposite1" presStyleCnt="0"/>
      <dgm:spPr/>
      <dgm:t>
        <a:bodyPr/>
        <a:lstStyle/>
        <a:p>
          <a:endParaRPr lang="en-US"/>
        </a:p>
      </dgm:t>
    </dgm:pt>
    <dgm:pt modelId="{AAF79CDE-55DF-4D50-90BF-26B545EABC0A}" type="pres">
      <dgm:prSet presAssocID="{3964FAE9-99CA-4141-88E5-F945FF3ECB11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9F8547-19C7-4EC3-A019-C85EDFDEDE14}" type="pres">
      <dgm:prSet presAssocID="{3964FAE9-99CA-4141-88E5-F945FF3ECB1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701A5E-6041-409C-953E-99782BB86AED}" type="pres">
      <dgm:prSet presAssocID="{3964FAE9-99CA-4141-88E5-F945FF3ECB11}" presName="hierChild2" presStyleCnt="0"/>
      <dgm:spPr/>
      <dgm:t>
        <a:bodyPr/>
        <a:lstStyle/>
        <a:p>
          <a:endParaRPr lang="en-US"/>
        </a:p>
      </dgm:t>
    </dgm:pt>
    <dgm:pt modelId="{FBD6D451-4D66-4E39-B36D-BB2EE84C15C3}" type="pres">
      <dgm:prSet presAssocID="{3964FAE9-99CA-4141-88E5-F945FF3ECB11}" presName="hierChild3" presStyleCnt="0"/>
      <dgm:spPr/>
      <dgm:t>
        <a:bodyPr/>
        <a:lstStyle/>
        <a:p>
          <a:endParaRPr lang="en-US"/>
        </a:p>
      </dgm:t>
    </dgm:pt>
    <dgm:pt modelId="{64CC5800-0EF7-460B-BBDD-2944A4298B3B}" type="pres">
      <dgm:prSet presAssocID="{6F8C2F21-4395-4348-8097-C4830A18514D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D59C18C-8FB8-4958-A3AF-8398F3950127}" type="pres">
      <dgm:prSet presAssocID="{6F8C2F21-4395-4348-8097-C4830A18514D}" presName="rootComposite1" presStyleCnt="0"/>
      <dgm:spPr/>
      <dgm:t>
        <a:bodyPr/>
        <a:lstStyle/>
        <a:p>
          <a:endParaRPr lang="en-US"/>
        </a:p>
      </dgm:t>
    </dgm:pt>
    <dgm:pt modelId="{2779C3C9-D9AE-46C1-9C02-072F1D057EF3}" type="pres">
      <dgm:prSet presAssocID="{6F8C2F21-4395-4348-8097-C4830A18514D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86F5E-580E-45AC-8CE0-33C5948B58C5}" type="pres">
      <dgm:prSet presAssocID="{6F8C2F21-4395-4348-8097-C4830A18514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19F058-945B-4D50-B78A-F5D73280C28C}" type="pres">
      <dgm:prSet presAssocID="{6F8C2F21-4395-4348-8097-C4830A18514D}" presName="hierChild2" presStyleCnt="0"/>
      <dgm:spPr/>
      <dgm:t>
        <a:bodyPr/>
        <a:lstStyle/>
        <a:p>
          <a:endParaRPr lang="en-US"/>
        </a:p>
      </dgm:t>
    </dgm:pt>
    <dgm:pt modelId="{BD9F5204-F164-4E84-B574-0D81F8BBF68E}" type="pres">
      <dgm:prSet presAssocID="{6F8C2F21-4395-4348-8097-C4830A18514D}" presName="hierChild3" presStyleCnt="0"/>
      <dgm:spPr/>
      <dgm:t>
        <a:bodyPr/>
        <a:lstStyle/>
        <a:p>
          <a:endParaRPr lang="en-US"/>
        </a:p>
      </dgm:t>
    </dgm:pt>
  </dgm:ptLst>
  <dgm:cxnLst>
    <dgm:cxn modelId="{B0C8C4EC-CBD5-4E0F-A0AC-AF3FE0281667}" type="presOf" srcId="{4B9ECF49-D888-4540-B377-AF34F48EB22E}" destId="{D73EAC4B-25C3-499F-8E09-061448969685}" srcOrd="1" destOrd="0" presId="urn:microsoft.com/office/officeart/2005/8/layout/orgChart1"/>
    <dgm:cxn modelId="{19F1A4B9-B762-43A2-B968-369862684FD8}" type="presOf" srcId="{DB20951E-FB22-4608-88BE-938C9C4D8D25}" destId="{4A88C236-8C0E-47E3-9BC0-9DFC4630D8C3}" srcOrd="1" destOrd="0" presId="urn:microsoft.com/office/officeart/2005/8/layout/orgChart1"/>
    <dgm:cxn modelId="{CE6F71E1-EBA0-4AB8-A5B5-2D9DB763C683}" srcId="{89F2D7DB-0A5E-46CA-8B6A-78AE2BCCE559}" destId="{DB20951E-FB22-4608-88BE-938C9C4D8D25}" srcOrd="0" destOrd="0" parTransId="{455B698A-3454-4128-A705-B5E8B2E86063}" sibTransId="{261D8264-9B0D-4F72-B47F-81815085F831}"/>
    <dgm:cxn modelId="{C830617C-A3F0-46C0-B1D6-1EEA337AD4BB}" type="presOf" srcId="{6F8C2F21-4395-4348-8097-C4830A18514D}" destId="{2779C3C9-D9AE-46C1-9C02-072F1D057EF3}" srcOrd="0" destOrd="0" presId="urn:microsoft.com/office/officeart/2005/8/layout/orgChart1"/>
    <dgm:cxn modelId="{48D3307F-AB7C-4401-9315-7686CAAE245C}" type="presOf" srcId="{DB20951E-FB22-4608-88BE-938C9C4D8D25}" destId="{FCCB9574-80AD-4356-B666-1339602A55B1}" srcOrd="0" destOrd="0" presId="urn:microsoft.com/office/officeart/2005/8/layout/orgChart1"/>
    <dgm:cxn modelId="{1E392786-5B09-4A78-B421-7D97E58AEA65}" type="presOf" srcId="{3964FAE9-99CA-4141-88E5-F945FF3ECB11}" destId="{CB9F8547-19C7-4EC3-A019-C85EDFDEDE14}" srcOrd="1" destOrd="0" presId="urn:microsoft.com/office/officeart/2005/8/layout/orgChart1"/>
    <dgm:cxn modelId="{4E485B5A-4869-461B-84D4-78DA69F18661}" type="presOf" srcId="{4B9ECF49-D888-4540-B377-AF34F48EB22E}" destId="{EABAEEE3-B021-47DC-B377-1C61A5197D1E}" srcOrd="0" destOrd="0" presId="urn:microsoft.com/office/officeart/2005/8/layout/orgChart1"/>
    <dgm:cxn modelId="{1613F23D-B881-4FD4-8986-2206E0756E05}" srcId="{89F2D7DB-0A5E-46CA-8B6A-78AE2BCCE559}" destId="{6F8C2F21-4395-4348-8097-C4830A18514D}" srcOrd="3" destOrd="0" parTransId="{93C920B8-F8EF-4941-83E3-B315870F9625}" sibTransId="{8ECAB367-5592-48D3-BA8C-237D4C98E2B6}"/>
    <dgm:cxn modelId="{2A69EC95-BBE1-44E5-AB2D-CB33A2F90776}" srcId="{89F2D7DB-0A5E-46CA-8B6A-78AE2BCCE559}" destId="{3964FAE9-99CA-4141-88E5-F945FF3ECB11}" srcOrd="2" destOrd="0" parTransId="{40606893-9399-4CBF-82E1-291410D97F7C}" sibTransId="{BFAC3F17-B797-451A-8081-FB90978CDFA0}"/>
    <dgm:cxn modelId="{95C497D9-7AF5-49EF-AF21-2D2F049648B4}" type="presOf" srcId="{89F2D7DB-0A5E-46CA-8B6A-78AE2BCCE559}" destId="{76AB7BB4-931E-4539-A945-D85F498FD2CE}" srcOrd="0" destOrd="0" presId="urn:microsoft.com/office/officeart/2005/8/layout/orgChart1"/>
    <dgm:cxn modelId="{134EB40D-8B77-4D2D-AE42-7887AB018D78}" srcId="{89F2D7DB-0A5E-46CA-8B6A-78AE2BCCE559}" destId="{4B9ECF49-D888-4540-B377-AF34F48EB22E}" srcOrd="1" destOrd="0" parTransId="{EF7DFB7F-7509-4D05-B758-D781F12668F6}" sibTransId="{E7572DB1-2E92-4D38-9F26-8F10B791AEFD}"/>
    <dgm:cxn modelId="{64F5D0A3-A3AF-44C0-AEED-48150F5F2CF2}" type="presOf" srcId="{6F8C2F21-4395-4348-8097-C4830A18514D}" destId="{ADA86F5E-580E-45AC-8CE0-33C5948B58C5}" srcOrd="1" destOrd="0" presId="urn:microsoft.com/office/officeart/2005/8/layout/orgChart1"/>
    <dgm:cxn modelId="{39ABDF18-21AF-4981-A291-DF0617F5D360}" type="presOf" srcId="{3964FAE9-99CA-4141-88E5-F945FF3ECB11}" destId="{AAF79CDE-55DF-4D50-90BF-26B545EABC0A}" srcOrd="0" destOrd="0" presId="urn:microsoft.com/office/officeart/2005/8/layout/orgChart1"/>
    <dgm:cxn modelId="{10385D25-DE3E-4E34-83A9-9C3D4882B61C}" type="presParOf" srcId="{76AB7BB4-931E-4539-A945-D85F498FD2CE}" destId="{9001BEB4-3849-4DF5-8771-B481AA4F495B}" srcOrd="0" destOrd="0" presId="urn:microsoft.com/office/officeart/2005/8/layout/orgChart1"/>
    <dgm:cxn modelId="{2689996B-D8DA-4B5E-B9CF-6E9DACEEC65C}" type="presParOf" srcId="{9001BEB4-3849-4DF5-8771-B481AA4F495B}" destId="{027266C0-8397-4F0E-BC77-D56522B3F71B}" srcOrd="0" destOrd="0" presId="urn:microsoft.com/office/officeart/2005/8/layout/orgChart1"/>
    <dgm:cxn modelId="{A545245F-CCED-408D-90F6-F32E4F052F6D}" type="presParOf" srcId="{027266C0-8397-4F0E-BC77-D56522B3F71B}" destId="{FCCB9574-80AD-4356-B666-1339602A55B1}" srcOrd="0" destOrd="0" presId="urn:microsoft.com/office/officeart/2005/8/layout/orgChart1"/>
    <dgm:cxn modelId="{1BA18281-8140-42A7-A8BB-9C419E11E049}" type="presParOf" srcId="{027266C0-8397-4F0E-BC77-D56522B3F71B}" destId="{4A88C236-8C0E-47E3-9BC0-9DFC4630D8C3}" srcOrd="1" destOrd="0" presId="urn:microsoft.com/office/officeart/2005/8/layout/orgChart1"/>
    <dgm:cxn modelId="{7BA3EBDC-8354-406B-AE7C-9B6FDB6ED99C}" type="presParOf" srcId="{9001BEB4-3849-4DF5-8771-B481AA4F495B}" destId="{4411AA6C-BD52-40A8-A216-45CF17A41FC2}" srcOrd="1" destOrd="0" presId="urn:microsoft.com/office/officeart/2005/8/layout/orgChart1"/>
    <dgm:cxn modelId="{6634D3DB-7B0B-4804-B8C7-ACDE2D19D43A}" type="presParOf" srcId="{9001BEB4-3849-4DF5-8771-B481AA4F495B}" destId="{8CAF0C4F-FF93-4669-84B2-B93AE18CB153}" srcOrd="2" destOrd="0" presId="urn:microsoft.com/office/officeart/2005/8/layout/orgChart1"/>
    <dgm:cxn modelId="{45B6BAAD-D58F-4578-AC9C-6B4082873631}" type="presParOf" srcId="{76AB7BB4-931E-4539-A945-D85F498FD2CE}" destId="{4470CDA7-E301-4FB1-81D2-90C75FB7886B}" srcOrd="1" destOrd="0" presId="urn:microsoft.com/office/officeart/2005/8/layout/orgChart1"/>
    <dgm:cxn modelId="{0B1BD0E8-4DA2-408B-A442-A5D0BC1B319E}" type="presParOf" srcId="{4470CDA7-E301-4FB1-81D2-90C75FB7886B}" destId="{7EAF2A3A-C446-43AB-9A54-407618A4A08C}" srcOrd="0" destOrd="0" presId="urn:microsoft.com/office/officeart/2005/8/layout/orgChart1"/>
    <dgm:cxn modelId="{BF0B71BD-DA54-4E20-AB1F-C6FA8C81ABEE}" type="presParOf" srcId="{7EAF2A3A-C446-43AB-9A54-407618A4A08C}" destId="{EABAEEE3-B021-47DC-B377-1C61A5197D1E}" srcOrd="0" destOrd="0" presId="urn:microsoft.com/office/officeart/2005/8/layout/orgChart1"/>
    <dgm:cxn modelId="{B88B0361-FFB7-4AFC-A54E-5E7EB93B2E7F}" type="presParOf" srcId="{7EAF2A3A-C446-43AB-9A54-407618A4A08C}" destId="{D73EAC4B-25C3-499F-8E09-061448969685}" srcOrd="1" destOrd="0" presId="urn:microsoft.com/office/officeart/2005/8/layout/orgChart1"/>
    <dgm:cxn modelId="{E890A961-94A8-46C8-9C10-12235784DD48}" type="presParOf" srcId="{4470CDA7-E301-4FB1-81D2-90C75FB7886B}" destId="{46CE12F6-256C-40D4-9D81-6569322F2A43}" srcOrd="1" destOrd="0" presId="urn:microsoft.com/office/officeart/2005/8/layout/orgChart1"/>
    <dgm:cxn modelId="{3BF0C007-18BF-4046-9AC1-E158B05FC52D}" type="presParOf" srcId="{4470CDA7-E301-4FB1-81D2-90C75FB7886B}" destId="{8E024396-723F-4B66-8BF1-E76EB97C59B6}" srcOrd="2" destOrd="0" presId="urn:microsoft.com/office/officeart/2005/8/layout/orgChart1"/>
    <dgm:cxn modelId="{33D8CBC8-3B18-46ED-8033-AA75396FAA3C}" type="presParOf" srcId="{76AB7BB4-931E-4539-A945-D85F498FD2CE}" destId="{73513A06-D692-46C8-9BE1-E54F7338D73A}" srcOrd="2" destOrd="0" presId="urn:microsoft.com/office/officeart/2005/8/layout/orgChart1"/>
    <dgm:cxn modelId="{191087C3-08E3-4573-A983-524A53EC45CB}" type="presParOf" srcId="{73513A06-D692-46C8-9BE1-E54F7338D73A}" destId="{784FE109-2168-4B74-973C-E0161B88B36B}" srcOrd="0" destOrd="0" presId="urn:microsoft.com/office/officeart/2005/8/layout/orgChart1"/>
    <dgm:cxn modelId="{A25FDD9A-E945-44AB-8BAB-F3C840FCBC9F}" type="presParOf" srcId="{784FE109-2168-4B74-973C-E0161B88B36B}" destId="{AAF79CDE-55DF-4D50-90BF-26B545EABC0A}" srcOrd="0" destOrd="0" presId="urn:microsoft.com/office/officeart/2005/8/layout/orgChart1"/>
    <dgm:cxn modelId="{FA014030-B853-411D-82FD-078A13B2D60C}" type="presParOf" srcId="{784FE109-2168-4B74-973C-E0161B88B36B}" destId="{CB9F8547-19C7-4EC3-A019-C85EDFDEDE14}" srcOrd="1" destOrd="0" presId="urn:microsoft.com/office/officeart/2005/8/layout/orgChart1"/>
    <dgm:cxn modelId="{71B60F7D-3557-46F5-942E-19FF312A6978}" type="presParOf" srcId="{73513A06-D692-46C8-9BE1-E54F7338D73A}" destId="{35701A5E-6041-409C-953E-99782BB86AED}" srcOrd="1" destOrd="0" presId="urn:microsoft.com/office/officeart/2005/8/layout/orgChart1"/>
    <dgm:cxn modelId="{95FD2359-1AEB-46F8-805F-272722874436}" type="presParOf" srcId="{73513A06-D692-46C8-9BE1-E54F7338D73A}" destId="{FBD6D451-4D66-4E39-B36D-BB2EE84C15C3}" srcOrd="2" destOrd="0" presId="urn:microsoft.com/office/officeart/2005/8/layout/orgChart1"/>
    <dgm:cxn modelId="{87CF7E6B-768E-4966-8341-CA6E3EE3AEEB}" type="presParOf" srcId="{76AB7BB4-931E-4539-A945-D85F498FD2CE}" destId="{64CC5800-0EF7-460B-BBDD-2944A4298B3B}" srcOrd="3" destOrd="0" presId="urn:microsoft.com/office/officeart/2005/8/layout/orgChart1"/>
    <dgm:cxn modelId="{D10826B4-BD88-4499-9E26-5996202CD10D}" type="presParOf" srcId="{64CC5800-0EF7-460B-BBDD-2944A4298B3B}" destId="{5D59C18C-8FB8-4958-A3AF-8398F3950127}" srcOrd="0" destOrd="0" presId="urn:microsoft.com/office/officeart/2005/8/layout/orgChart1"/>
    <dgm:cxn modelId="{CF01C1AD-D45B-41A6-AEC2-C75DDAAB5387}" type="presParOf" srcId="{5D59C18C-8FB8-4958-A3AF-8398F3950127}" destId="{2779C3C9-D9AE-46C1-9C02-072F1D057EF3}" srcOrd="0" destOrd="0" presId="urn:microsoft.com/office/officeart/2005/8/layout/orgChart1"/>
    <dgm:cxn modelId="{8BA4EAE5-E5E4-4900-BB89-5FB692BBCBD2}" type="presParOf" srcId="{5D59C18C-8FB8-4958-A3AF-8398F3950127}" destId="{ADA86F5E-580E-45AC-8CE0-33C5948B58C5}" srcOrd="1" destOrd="0" presId="urn:microsoft.com/office/officeart/2005/8/layout/orgChart1"/>
    <dgm:cxn modelId="{D5FC2408-71A2-4295-801F-7C19893677D8}" type="presParOf" srcId="{64CC5800-0EF7-460B-BBDD-2944A4298B3B}" destId="{7C19F058-945B-4D50-B78A-F5D73280C28C}" srcOrd="1" destOrd="0" presId="urn:microsoft.com/office/officeart/2005/8/layout/orgChart1"/>
    <dgm:cxn modelId="{A1086B4A-3A5F-4D41-BB59-33E78FE5BACF}" type="presParOf" srcId="{64CC5800-0EF7-460B-BBDD-2944A4298B3B}" destId="{BD9F5204-F164-4E84-B574-0D81F8BBF6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5F8F49-3D6F-4BC1-B095-F678019DDF7F}" type="doc">
      <dgm:prSet loTypeId="urn:microsoft.com/office/officeart/2005/8/layout/matrix3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163D2A2-FDE5-4B6A-91F5-23977874F8CC}">
      <dgm:prSet/>
      <dgm:spPr/>
      <dgm:t>
        <a:bodyPr/>
        <a:lstStyle/>
        <a:p>
          <a:pPr rtl="0"/>
          <a:r>
            <a:rPr lang="ro-RO" dirty="0" smtClean="0"/>
            <a:t>Universități</a:t>
          </a:r>
          <a:endParaRPr lang="ro-RO" dirty="0"/>
        </a:p>
      </dgm:t>
    </dgm:pt>
    <dgm:pt modelId="{F3339F3F-CA31-4569-8A5B-413255747008}" type="parTrans" cxnId="{362350DD-7D12-40EB-9AA5-B9A39E89A4EA}">
      <dgm:prSet/>
      <dgm:spPr/>
      <dgm:t>
        <a:bodyPr/>
        <a:lstStyle/>
        <a:p>
          <a:endParaRPr lang="en-US"/>
        </a:p>
      </dgm:t>
    </dgm:pt>
    <dgm:pt modelId="{647E3AFB-3EF3-45DC-9DA7-3700600DEC09}" type="sibTrans" cxnId="{362350DD-7D12-40EB-9AA5-B9A39E89A4EA}">
      <dgm:prSet/>
      <dgm:spPr/>
      <dgm:t>
        <a:bodyPr/>
        <a:lstStyle/>
        <a:p>
          <a:endParaRPr lang="en-US"/>
        </a:p>
      </dgm:t>
    </dgm:pt>
    <dgm:pt modelId="{64C9CE04-EC33-4547-83A7-F71EA5998F90}">
      <dgm:prSet/>
      <dgm:spPr/>
      <dgm:t>
        <a:bodyPr/>
        <a:lstStyle/>
        <a:p>
          <a:pPr rtl="0"/>
          <a:r>
            <a:rPr lang="ro-RO" dirty="0" smtClean="0"/>
            <a:t>Institute de cercetare</a:t>
          </a:r>
          <a:endParaRPr lang="en-US" dirty="0"/>
        </a:p>
      </dgm:t>
    </dgm:pt>
    <dgm:pt modelId="{B97624BA-901B-410D-8EA0-DBF74E9CC1B9}" type="parTrans" cxnId="{53EAF22E-BA12-4B58-B9F0-6F9DB8E8D3D1}">
      <dgm:prSet/>
      <dgm:spPr/>
      <dgm:t>
        <a:bodyPr/>
        <a:lstStyle/>
        <a:p>
          <a:endParaRPr lang="en-US"/>
        </a:p>
      </dgm:t>
    </dgm:pt>
    <dgm:pt modelId="{0CB4D938-E82B-4445-AA8B-EEFA00EBE6CE}" type="sibTrans" cxnId="{53EAF22E-BA12-4B58-B9F0-6F9DB8E8D3D1}">
      <dgm:prSet/>
      <dgm:spPr/>
      <dgm:t>
        <a:bodyPr/>
        <a:lstStyle/>
        <a:p>
          <a:endParaRPr lang="en-US"/>
        </a:p>
      </dgm:t>
    </dgm:pt>
    <dgm:pt modelId="{4C817717-F3A0-4BFD-ADD5-ADA43382D7EC}">
      <dgm:prSet/>
      <dgm:spPr/>
      <dgm:t>
        <a:bodyPr/>
        <a:lstStyle/>
        <a:p>
          <a:pPr rtl="0"/>
          <a:r>
            <a:rPr lang="x-none" dirty="0" smtClean="0"/>
            <a:t>Întreprinderi</a:t>
          </a:r>
          <a:endParaRPr lang="en-US" dirty="0"/>
        </a:p>
      </dgm:t>
    </dgm:pt>
    <dgm:pt modelId="{79513058-3F65-49B7-9CF6-146F71975C8D}" type="parTrans" cxnId="{BC04078E-E728-475B-90CB-8E4314DEB7D0}">
      <dgm:prSet/>
      <dgm:spPr/>
      <dgm:t>
        <a:bodyPr/>
        <a:lstStyle/>
        <a:p>
          <a:endParaRPr lang="en-US"/>
        </a:p>
      </dgm:t>
    </dgm:pt>
    <dgm:pt modelId="{013A5CF9-236E-4A8B-BBD6-F518DA92CD07}" type="sibTrans" cxnId="{BC04078E-E728-475B-90CB-8E4314DEB7D0}">
      <dgm:prSet/>
      <dgm:spPr/>
      <dgm:t>
        <a:bodyPr/>
        <a:lstStyle/>
        <a:p>
          <a:endParaRPr lang="en-US"/>
        </a:p>
      </dgm:t>
    </dgm:pt>
    <dgm:pt modelId="{5E24F2B5-8622-4F2F-8085-79368FC01456}">
      <dgm:prSet/>
      <dgm:spPr/>
      <dgm:t>
        <a:bodyPr/>
        <a:lstStyle/>
        <a:p>
          <a:pPr rtl="0"/>
          <a:r>
            <a:rPr lang="ro-RO" dirty="0" smtClean="0"/>
            <a:t>Societatea</a:t>
          </a:r>
          <a:endParaRPr lang="en-US" dirty="0"/>
        </a:p>
      </dgm:t>
    </dgm:pt>
    <dgm:pt modelId="{6F9A7599-57BB-4529-ACDA-1FAB9E32E475}" type="parTrans" cxnId="{3D754357-F0F6-4E4B-BA4C-A9CF9C6E5F7B}">
      <dgm:prSet/>
      <dgm:spPr/>
      <dgm:t>
        <a:bodyPr/>
        <a:lstStyle/>
        <a:p>
          <a:endParaRPr lang="en-US"/>
        </a:p>
      </dgm:t>
    </dgm:pt>
    <dgm:pt modelId="{E0B302BA-5B6E-41A6-80B1-47BF1E551667}" type="sibTrans" cxnId="{3D754357-F0F6-4E4B-BA4C-A9CF9C6E5F7B}">
      <dgm:prSet/>
      <dgm:spPr/>
      <dgm:t>
        <a:bodyPr/>
        <a:lstStyle/>
        <a:p>
          <a:endParaRPr lang="en-US"/>
        </a:p>
      </dgm:t>
    </dgm:pt>
    <dgm:pt modelId="{CDFBCB30-5BD9-4656-A915-6C1C9DA6BF4B}" type="pres">
      <dgm:prSet presAssocID="{2A5F8F49-3D6F-4BC1-B095-F678019DDF7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D7E96A-A423-4F80-9C1B-FE6EB881B03B}" type="pres">
      <dgm:prSet presAssocID="{2A5F8F49-3D6F-4BC1-B095-F678019DDF7F}" presName="diamond" presStyleLbl="bgShp" presStyleIdx="0" presStyleCnt="1"/>
      <dgm:spPr/>
      <dgm:t>
        <a:bodyPr/>
        <a:lstStyle/>
        <a:p>
          <a:endParaRPr lang="en-US"/>
        </a:p>
      </dgm:t>
    </dgm:pt>
    <dgm:pt modelId="{9F17E123-5C20-43FE-853B-5F18743E06FF}" type="pres">
      <dgm:prSet presAssocID="{2A5F8F49-3D6F-4BC1-B095-F678019DDF7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5DC9-6608-4D36-85A5-6F9844816051}" type="pres">
      <dgm:prSet presAssocID="{2A5F8F49-3D6F-4BC1-B095-F678019DDF7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34339-589D-4EA3-B14E-E14DFE4FB451}" type="pres">
      <dgm:prSet presAssocID="{2A5F8F49-3D6F-4BC1-B095-F678019DDF7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BED07-A4BF-4DE8-B4B1-43BC15A74653}" type="pres">
      <dgm:prSet presAssocID="{2A5F8F49-3D6F-4BC1-B095-F678019DDF7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6AA03D-BAA1-4299-877B-530D2D6DC405}" type="presOf" srcId="{2A5F8F49-3D6F-4BC1-B095-F678019DDF7F}" destId="{CDFBCB30-5BD9-4656-A915-6C1C9DA6BF4B}" srcOrd="0" destOrd="0" presId="urn:microsoft.com/office/officeart/2005/8/layout/matrix3"/>
    <dgm:cxn modelId="{015AB386-8223-4B5D-B9AF-2E4E45F0EC41}" type="presOf" srcId="{5E24F2B5-8622-4F2F-8085-79368FC01456}" destId="{4DFBED07-A4BF-4DE8-B4B1-43BC15A74653}" srcOrd="0" destOrd="0" presId="urn:microsoft.com/office/officeart/2005/8/layout/matrix3"/>
    <dgm:cxn modelId="{D2298CB3-2E84-4C5F-81FE-85250EB4B6B1}" type="presOf" srcId="{5163D2A2-FDE5-4B6A-91F5-23977874F8CC}" destId="{9F17E123-5C20-43FE-853B-5F18743E06FF}" srcOrd="0" destOrd="0" presId="urn:microsoft.com/office/officeart/2005/8/layout/matrix3"/>
    <dgm:cxn modelId="{362350DD-7D12-40EB-9AA5-B9A39E89A4EA}" srcId="{2A5F8F49-3D6F-4BC1-B095-F678019DDF7F}" destId="{5163D2A2-FDE5-4B6A-91F5-23977874F8CC}" srcOrd="0" destOrd="0" parTransId="{F3339F3F-CA31-4569-8A5B-413255747008}" sibTransId="{647E3AFB-3EF3-45DC-9DA7-3700600DEC09}"/>
    <dgm:cxn modelId="{3D754357-F0F6-4E4B-BA4C-A9CF9C6E5F7B}" srcId="{2A5F8F49-3D6F-4BC1-B095-F678019DDF7F}" destId="{5E24F2B5-8622-4F2F-8085-79368FC01456}" srcOrd="3" destOrd="0" parTransId="{6F9A7599-57BB-4529-ACDA-1FAB9E32E475}" sibTransId="{E0B302BA-5B6E-41A6-80B1-47BF1E551667}"/>
    <dgm:cxn modelId="{01FAA158-E5A1-4DF9-ACE2-4B34AA2D9FDB}" type="presOf" srcId="{64C9CE04-EC33-4547-83A7-F71EA5998F90}" destId="{82F55DC9-6608-4D36-85A5-6F9844816051}" srcOrd="0" destOrd="0" presId="urn:microsoft.com/office/officeart/2005/8/layout/matrix3"/>
    <dgm:cxn modelId="{7ED030E0-2CA6-485A-97C3-0528C44FB9B4}" type="presOf" srcId="{4C817717-F3A0-4BFD-ADD5-ADA43382D7EC}" destId="{36D34339-589D-4EA3-B14E-E14DFE4FB451}" srcOrd="0" destOrd="0" presId="urn:microsoft.com/office/officeart/2005/8/layout/matrix3"/>
    <dgm:cxn modelId="{BC04078E-E728-475B-90CB-8E4314DEB7D0}" srcId="{2A5F8F49-3D6F-4BC1-B095-F678019DDF7F}" destId="{4C817717-F3A0-4BFD-ADD5-ADA43382D7EC}" srcOrd="2" destOrd="0" parTransId="{79513058-3F65-49B7-9CF6-146F71975C8D}" sibTransId="{013A5CF9-236E-4A8B-BBD6-F518DA92CD07}"/>
    <dgm:cxn modelId="{53EAF22E-BA12-4B58-B9F0-6F9DB8E8D3D1}" srcId="{2A5F8F49-3D6F-4BC1-B095-F678019DDF7F}" destId="{64C9CE04-EC33-4547-83A7-F71EA5998F90}" srcOrd="1" destOrd="0" parTransId="{B97624BA-901B-410D-8EA0-DBF74E9CC1B9}" sibTransId="{0CB4D938-E82B-4445-AA8B-EEFA00EBE6CE}"/>
    <dgm:cxn modelId="{DF7A80AB-BC04-4A4F-9F52-14BA659018CB}" type="presParOf" srcId="{CDFBCB30-5BD9-4656-A915-6C1C9DA6BF4B}" destId="{EBD7E96A-A423-4F80-9C1B-FE6EB881B03B}" srcOrd="0" destOrd="0" presId="urn:microsoft.com/office/officeart/2005/8/layout/matrix3"/>
    <dgm:cxn modelId="{EA63AAFF-A736-4DCE-B54F-E589054DC80D}" type="presParOf" srcId="{CDFBCB30-5BD9-4656-A915-6C1C9DA6BF4B}" destId="{9F17E123-5C20-43FE-853B-5F18743E06FF}" srcOrd="1" destOrd="0" presId="urn:microsoft.com/office/officeart/2005/8/layout/matrix3"/>
    <dgm:cxn modelId="{EAD2488A-E8AC-45DE-8405-1AD470558387}" type="presParOf" srcId="{CDFBCB30-5BD9-4656-A915-6C1C9DA6BF4B}" destId="{82F55DC9-6608-4D36-85A5-6F9844816051}" srcOrd="2" destOrd="0" presId="urn:microsoft.com/office/officeart/2005/8/layout/matrix3"/>
    <dgm:cxn modelId="{3CE4865B-BBEB-4C13-A1F3-467F13531484}" type="presParOf" srcId="{CDFBCB30-5BD9-4656-A915-6C1C9DA6BF4B}" destId="{36D34339-589D-4EA3-B14E-E14DFE4FB451}" srcOrd="3" destOrd="0" presId="urn:microsoft.com/office/officeart/2005/8/layout/matrix3"/>
    <dgm:cxn modelId="{B596C5E6-9C0B-427C-A25F-F29146794821}" type="presParOf" srcId="{CDFBCB30-5BD9-4656-A915-6C1C9DA6BF4B}" destId="{4DFBED07-A4BF-4DE8-B4B1-43BC15A7465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BF58685-D61C-4C9D-A104-41F1469C43B8}" type="doc">
      <dgm:prSet loTypeId="urn:microsoft.com/office/officeart/2005/8/layout/matrix3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6B075A9-D308-4F19-BC93-FAE38AE67A68}">
      <dgm:prSet custT="1"/>
      <dgm:spPr/>
      <dgm:t>
        <a:bodyPr/>
        <a:lstStyle/>
        <a:p>
          <a:pPr rtl="0"/>
          <a:r>
            <a:rPr lang="cs-CZ" sz="1800" dirty="0" smtClean="0">
              <a:solidFill>
                <a:srgbClr val="C00000"/>
              </a:solidFill>
            </a:rPr>
            <a:t>Aplicant</a:t>
          </a:r>
        </a:p>
        <a:p>
          <a:pPr rtl="0"/>
          <a:r>
            <a:rPr lang="cs-CZ" sz="1800" dirty="0" smtClean="0">
              <a:solidFill>
                <a:srgbClr val="C00000"/>
              </a:solidFill>
            </a:rPr>
            <a:t>Romania</a:t>
          </a:r>
          <a:endParaRPr lang="en-US" sz="1800" dirty="0">
            <a:solidFill>
              <a:srgbClr val="C00000"/>
            </a:solidFill>
          </a:endParaRPr>
        </a:p>
      </dgm:t>
    </dgm:pt>
    <dgm:pt modelId="{4B0BE1AF-CA8E-441B-B117-3627900DDACE}" type="parTrans" cxnId="{501EF259-6D05-4E48-8F6D-3D2FBEFCE485}">
      <dgm:prSet/>
      <dgm:spPr/>
      <dgm:t>
        <a:bodyPr/>
        <a:lstStyle/>
        <a:p>
          <a:endParaRPr lang="en-US"/>
        </a:p>
      </dgm:t>
    </dgm:pt>
    <dgm:pt modelId="{E44FE624-A043-41E1-96CF-7467C1A26C06}" type="sibTrans" cxnId="{501EF259-6D05-4E48-8F6D-3D2FBEFCE485}">
      <dgm:prSet/>
      <dgm:spPr/>
      <dgm:t>
        <a:bodyPr/>
        <a:lstStyle/>
        <a:p>
          <a:endParaRPr lang="en-US"/>
        </a:p>
      </dgm:t>
    </dgm:pt>
    <dgm:pt modelId="{78F97D90-225E-462C-986C-6AFDF676E69A}">
      <dgm:prSet custT="1"/>
      <dgm:spPr/>
      <dgm:t>
        <a:bodyPr/>
        <a:lstStyle/>
        <a:p>
          <a:pPr rtl="0"/>
          <a:r>
            <a:rPr lang="cs-CZ" sz="1800" dirty="0" smtClean="0"/>
            <a:t>ADR  Centru</a:t>
          </a:r>
          <a:endParaRPr lang="en-US" sz="1800" dirty="0"/>
        </a:p>
      </dgm:t>
    </dgm:pt>
    <dgm:pt modelId="{B9250F76-EC7F-48FA-A5CB-524AB9A7F48E}" type="parTrans" cxnId="{A9EFA0AF-49FE-4ADD-B54D-B7506DDBB1EB}">
      <dgm:prSet/>
      <dgm:spPr/>
      <dgm:t>
        <a:bodyPr/>
        <a:lstStyle/>
        <a:p>
          <a:endParaRPr lang="en-US"/>
        </a:p>
      </dgm:t>
    </dgm:pt>
    <dgm:pt modelId="{C59E2AD4-681B-4DA2-AB84-1FF920446955}" type="sibTrans" cxnId="{A9EFA0AF-49FE-4ADD-B54D-B7506DDBB1EB}">
      <dgm:prSet/>
      <dgm:spPr/>
      <dgm:t>
        <a:bodyPr/>
        <a:lstStyle/>
        <a:p>
          <a:endParaRPr lang="en-US"/>
        </a:p>
      </dgm:t>
    </dgm:pt>
    <dgm:pt modelId="{EE350B27-D0C5-444C-B451-FC48901689DF}">
      <dgm:prSet custT="1"/>
      <dgm:spPr/>
      <dgm:t>
        <a:bodyPr/>
        <a:lstStyle/>
        <a:p>
          <a:r>
            <a:rPr lang="x-none" sz="1800" dirty="0" smtClean="0"/>
            <a:t>Partener Estonia</a:t>
          </a:r>
          <a:endParaRPr lang="en-US" sz="1800" dirty="0"/>
        </a:p>
      </dgm:t>
    </dgm:pt>
    <dgm:pt modelId="{6786D95A-15A9-46E2-8158-75CF2DA09CA4}" type="parTrans" cxnId="{F3532FBD-BE95-4D86-97C3-014B92E9D5D7}">
      <dgm:prSet/>
      <dgm:spPr/>
      <dgm:t>
        <a:bodyPr/>
        <a:lstStyle/>
        <a:p>
          <a:endParaRPr lang="en-US"/>
        </a:p>
      </dgm:t>
    </dgm:pt>
    <dgm:pt modelId="{BC5A635B-1B3B-419F-B7D2-E70F7DAD0A64}" type="sibTrans" cxnId="{F3532FBD-BE95-4D86-97C3-014B92E9D5D7}">
      <dgm:prSet/>
      <dgm:spPr/>
      <dgm:t>
        <a:bodyPr/>
        <a:lstStyle/>
        <a:p>
          <a:endParaRPr lang="en-US"/>
        </a:p>
      </dgm:t>
    </dgm:pt>
    <dgm:pt modelId="{F3860A02-C7AE-45D3-AEA6-776105134933}">
      <dgm:prSet/>
      <dgm:spPr/>
      <dgm:t>
        <a:bodyPr/>
        <a:lstStyle/>
        <a:p>
          <a:endParaRPr lang="en-US"/>
        </a:p>
      </dgm:t>
    </dgm:pt>
    <dgm:pt modelId="{C6244163-8770-4F2D-9EB5-D64AE8B251A3}" type="parTrans" cxnId="{27AC185C-C72D-4A55-850E-9CBE57E0A296}">
      <dgm:prSet/>
      <dgm:spPr/>
      <dgm:t>
        <a:bodyPr/>
        <a:lstStyle/>
        <a:p>
          <a:endParaRPr lang="en-US"/>
        </a:p>
      </dgm:t>
    </dgm:pt>
    <dgm:pt modelId="{0B620278-E691-471F-8303-DC5A082F89D3}" type="sibTrans" cxnId="{27AC185C-C72D-4A55-850E-9CBE57E0A296}">
      <dgm:prSet/>
      <dgm:spPr/>
      <dgm:t>
        <a:bodyPr/>
        <a:lstStyle/>
        <a:p>
          <a:endParaRPr lang="en-US"/>
        </a:p>
      </dgm:t>
    </dgm:pt>
    <dgm:pt modelId="{22BD562C-E6DE-415B-999C-B7ADEBAF0AED}">
      <dgm:prSet custT="1"/>
      <dgm:spPr/>
      <dgm:t>
        <a:bodyPr/>
        <a:lstStyle/>
        <a:p>
          <a:r>
            <a:rPr lang="x-none" sz="1800" dirty="0" smtClean="0"/>
            <a:t>Partener Lituania</a:t>
          </a:r>
          <a:endParaRPr lang="en-US" sz="1800" dirty="0"/>
        </a:p>
      </dgm:t>
    </dgm:pt>
    <dgm:pt modelId="{1DD8D221-548E-4190-8E76-03EB33F90401}" type="parTrans" cxnId="{14A24466-5D19-42D5-A3CB-D675A7EBC7FD}">
      <dgm:prSet/>
      <dgm:spPr/>
      <dgm:t>
        <a:bodyPr/>
        <a:lstStyle/>
        <a:p>
          <a:endParaRPr lang="ru-RU"/>
        </a:p>
      </dgm:t>
    </dgm:pt>
    <dgm:pt modelId="{F379E3D5-92FB-4AE7-98A4-7C295C69E3D8}" type="sibTrans" cxnId="{14A24466-5D19-42D5-A3CB-D675A7EBC7FD}">
      <dgm:prSet/>
      <dgm:spPr/>
      <dgm:t>
        <a:bodyPr/>
        <a:lstStyle/>
        <a:p>
          <a:endParaRPr lang="ru-RU"/>
        </a:p>
      </dgm:t>
    </dgm:pt>
    <dgm:pt modelId="{E77F41F9-147B-4EB6-B80E-475B8F941DB2}" type="pres">
      <dgm:prSet presAssocID="{8BF58685-D61C-4C9D-A104-41F1469C43B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63D593-2742-41D2-A1B6-D30BDFDE68C4}" type="pres">
      <dgm:prSet presAssocID="{8BF58685-D61C-4C9D-A104-41F1469C43B8}" presName="diamond" presStyleLbl="bgShp" presStyleIdx="0" presStyleCnt="1"/>
      <dgm:spPr/>
      <dgm:t>
        <a:bodyPr/>
        <a:lstStyle/>
        <a:p>
          <a:endParaRPr lang="en-US"/>
        </a:p>
      </dgm:t>
    </dgm:pt>
    <dgm:pt modelId="{AA271069-384D-4388-A47B-AEFEC51FDFAC}" type="pres">
      <dgm:prSet presAssocID="{8BF58685-D61C-4C9D-A104-41F1469C43B8}" presName="quad1" presStyleLbl="node1" presStyleIdx="0" presStyleCnt="4" custLinFactNeighborX="-3252" custLinFactNeighborY="-49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C19EE-971A-4BD2-A2E4-23EFA0DCB57A}" type="pres">
      <dgm:prSet presAssocID="{8BF58685-D61C-4C9D-A104-41F1469C43B8}" presName="quad2" presStyleLbl="node1" presStyleIdx="1" presStyleCnt="4" custLinFactNeighborX="-802" custLinFactNeighborY="-39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D85E3-5F62-4F45-BA12-A7F45F685F63}" type="pres">
      <dgm:prSet presAssocID="{8BF58685-D61C-4C9D-A104-41F1469C43B8}" presName="quad3" presStyleLbl="node1" presStyleIdx="2" presStyleCnt="4" custLinFactNeighborX="-3252" custLinFactNeighborY="-423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AEE06-9466-48A1-B562-48B24CD61D96}" type="pres">
      <dgm:prSet presAssocID="{8BF58685-D61C-4C9D-A104-41F1469C43B8}" presName="quad4" presStyleLbl="node1" presStyleIdx="3" presStyleCnt="4" custLinFactNeighborX="-802" custLinFactNeighborY="-423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EFA0AF-49FE-4ADD-B54D-B7506DDBB1EB}" srcId="{8BF58685-D61C-4C9D-A104-41F1469C43B8}" destId="{78F97D90-225E-462C-986C-6AFDF676E69A}" srcOrd="1" destOrd="0" parTransId="{B9250F76-EC7F-48FA-A5CB-524AB9A7F48E}" sibTransId="{C59E2AD4-681B-4DA2-AB84-1FF920446955}"/>
    <dgm:cxn modelId="{27AC185C-C72D-4A55-850E-9CBE57E0A296}" srcId="{8BF58685-D61C-4C9D-A104-41F1469C43B8}" destId="{F3860A02-C7AE-45D3-AEA6-776105134933}" srcOrd="4" destOrd="0" parTransId="{C6244163-8770-4F2D-9EB5-D64AE8B251A3}" sibTransId="{0B620278-E691-471F-8303-DC5A082F89D3}"/>
    <dgm:cxn modelId="{14A24466-5D19-42D5-A3CB-D675A7EBC7FD}" srcId="{8BF58685-D61C-4C9D-A104-41F1469C43B8}" destId="{22BD562C-E6DE-415B-999C-B7ADEBAF0AED}" srcOrd="3" destOrd="0" parTransId="{1DD8D221-548E-4190-8E76-03EB33F90401}" sibTransId="{F379E3D5-92FB-4AE7-98A4-7C295C69E3D8}"/>
    <dgm:cxn modelId="{501EF259-6D05-4E48-8F6D-3D2FBEFCE485}" srcId="{8BF58685-D61C-4C9D-A104-41F1469C43B8}" destId="{56B075A9-D308-4F19-BC93-FAE38AE67A68}" srcOrd="0" destOrd="0" parTransId="{4B0BE1AF-CA8E-441B-B117-3627900DDACE}" sibTransId="{E44FE624-A043-41E1-96CF-7467C1A26C06}"/>
    <dgm:cxn modelId="{785D1E13-75FF-4DD1-A233-0418767A72C6}" type="presOf" srcId="{78F97D90-225E-462C-986C-6AFDF676E69A}" destId="{829C19EE-971A-4BD2-A2E4-23EFA0DCB57A}" srcOrd="0" destOrd="0" presId="urn:microsoft.com/office/officeart/2005/8/layout/matrix3"/>
    <dgm:cxn modelId="{0248997F-D1BB-4842-8E47-7918DB7CEA77}" type="presOf" srcId="{56B075A9-D308-4F19-BC93-FAE38AE67A68}" destId="{AA271069-384D-4388-A47B-AEFEC51FDFAC}" srcOrd="0" destOrd="0" presId="urn:microsoft.com/office/officeart/2005/8/layout/matrix3"/>
    <dgm:cxn modelId="{A1DB0ABB-6DDC-4E2A-954A-1DF77A27A1A5}" type="presOf" srcId="{22BD562C-E6DE-415B-999C-B7ADEBAF0AED}" destId="{C82AEE06-9466-48A1-B562-48B24CD61D96}" srcOrd="0" destOrd="0" presId="urn:microsoft.com/office/officeart/2005/8/layout/matrix3"/>
    <dgm:cxn modelId="{F3532FBD-BE95-4D86-97C3-014B92E9D5D7}" srcId="{8BF58685-D61C-4C9D-A104-41F1469C43B8}" destId="{EE350B27-D0C5-444C-B451-FC48901689DF}" srcOrd="2" destOrd="0" parTransId="{6786D95A-15A9-46E2-8158-75CF2DA09CA4}" sibTransId="{BC5A635B-1B3B-419F-B7D2-E70F7DAD0A64}"/>
    <dgm:cxn modelId="{8B2414EC-3DEB-405A-9636-20FBF7655BEB}" type="presOf" srcId="{8BF58685-D61C-4C9D-A104-41F1469C43B8}" destId="{E77F41F9-147B-4EB6-B80E-475B8F941DB2}" srcOrd="0" destOrd="0" presId="urn:microsoft.com/office/officeart/2005/8/layout/matrix3"/>
    <dgm:cxn modelId="{F5711A38-B2F6-4EFF-B77E-3B1A2C6AA352}" type="presOf" srcId="{EE350B27-D0C5-444C-B451-FC48901689DF}" destId="{026D85E3-5F62-4F45-BA12-A7F45F685F63}" srcOrd="0" destOrd="0" presId="urn:microsoft.com/office/officeart/2005/8/layout/matrix3"/>
    <dgm:cxn modelId="{EAD044E2-8B22-47CA-A7E5-F159551B40F4}" type="presParOf" srcId="{E77F41F9-147B-4EB6-B80E-475B8F941DB2}" destId="{EC63D593-2742-41D2-A1B6-D30BDFDE68C4}" srcOrd="0" destOrd="0" presId="urn:microsoft.com/office/officeart/2005/8/layout/matrix3"/>
    <dgm:cxn modelId="{70B47EE8-5EF5-4490-A2A5-27F81318228D}" type="presParOf" srcId="{E77F41F9-147B-4EB6-B80E-475B8F941DB2}" destId="{AA271069-384D-4388-A47B-AEFEC51FDFAC}" srcOrd="1" destOrd="0" presId="urn:microsoft.com/office/officeart/2005/8/layout/matrix3"/>
    <dgm:cxn modelId="{E7062CD8-038A-405A-9430-D84902A159B2}" type="presParOf" srcId="{E77F41F9-147B-4EB6-B80E-475B8F941DB2}" destId="{829C19EE-971A-4BD2-A2E4-23EFA0DCB57A}" srcOrd="2" destOrd="0" presId="urn:microsoft.com/office/officeart/2005/8/layout/matrix3"/>
    <dgm:cxn modelId="{C9073DB4-959B-4167-B468-D7061D3C1D05}" type="presParOf" srcId="{E77F41F9-147B-4EB6-B80E-475B8F941DB2}" destId="{026D85E3-5F62-4F45-BA12-A7F45F685F63}" srcOrd="3" destOrd="0" presId="urn:microsoft.com/office/officeart/2005/8/layout/matrix3"/>
    <dgm:cxn modelId="{C79F177E-B653-447A-B30B-F94AE993D3DC}" type="presParOf" srcId="{E77F41F9-147B-4EB6-B80E-475B8F941DB2}" destId="{C82AEE06-9466-48A1-B562-48B24CD61D9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E9C302-05A7-4A64-8715-B5DD713CF6B0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CB58CFC-09AB-4F4A-AD3C-7D4F6732403C}">
      <dgm:prSet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O</a:t>
          </a:r>
          <a:r>
            <a:rPr lang="ro-RO" b="1" dirty="0" smtClean="0">
              <a:solidFill>
                <a:srgbClr val="C00000"/>
              </a:solidFill>
            </a:rPr>
            <a:t>. </a:t>
          </a:r>
          <a:r>
            <a:rPr lang="x-none" b="1" dirty="0" smtClean="0">
              <a:solidFill>
                <a:srgbClr val="C00000"/>
              </a:solidFill>
            </a:rPr>
            <a:t>1.</a:t>
          </a:r>
          <a:r>
            <a:rPr lang="ro-RO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Promovarea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inovării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în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sectorul</a:t>
          </a:r>
          <a:r>
            <a:rPr lang="en-US" b="1" dirty="0" smtClean="0">
              <a:solidFill>
                <a:srgbClr val="C00000"/>
              </a:solidFill>
            </a:rPr>
            <a:t> IMM din </a:t>
          </a:r>
          <a:r>
            <a:rPr lang="en-US" b="1" dirty="0" err="1" smtClean="0">
              <a:solidFill>
                <a:srgbClr val="C00000"/>
              </a:solidFill>
            </a:rPr>
            <a:t>sectorul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producției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sau</a:t>
          </a:r>
          <a:r>
            <a:rPr lang="en-US" b="1" dirty="0" smtClean="0">
              <a:solidFill>
                <a:srgbClr val="C00000"/>
              </a:solidFill>
            </a:rPr>
            <a:t> al </a:t>
          </a:r>
          <a:r>
            <a:rPr lang="en-US" b="1" dirty="0" err="1" smtClean="0">
              <a:solidFill>
                <a:srgbClr val="C00000"/>
              </a:solidFill>
            </a:rPr>
            <a:t>construcțiilor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pentru</a:t>
          </a:r>
          <a:r>
            <a:rPr lang="en-US" b="1" dirty="0" smtClean="0">
              <a:solidFill>
                <a:srgbClr val="C00000"/>
              </a:solidFill>
            </a:rPr>
            <a:t> o </a:t>
          </a:r>
          <a:r>
            <a:rPr lang="en-US" b="1" dirty="0" err="1" smtClean="0">
              <a:solidFill>
                <a:srgbClr val="C00000"/>
              </a:solidFill>
            </a:rPr>
            <a:t>mai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bună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utilizare</a:t>
          </a:r>
          <a:r>
            <a:rPr lang="en-US" b="1" dirty="0" smtClean="0">
              <a:solidFill>
                <a:srgbClr val="C00000"/>
              </a:solidFill>
            </a:rPr>
            <a:t> a </a:t>
          </a:r>
          <a:r>
            <a:rPr lang="en-US" b="1" dirty="0" err="1" smtClean="0">
              <a:solidFill>
                <a:srgbClr val="C00000"/>
              </a:solidFill>
            </a:rPr>
            <a:t>noilor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tehnologii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prin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intermediul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unor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activități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educaționale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transnaționale</a:t>
          </a:r>
          <a:endParaRPr lang="en-US" b="1" dirty="0" smtClean="0">
            <a:solidFill>
              <a:srgbClr val="C00000"/>
            </a:solidFill>
          </a:endParaRPr>
        </a:p>
      </dgm:t>
    </dgm:pt>
    <dgm:pt modelId="{E275E87E-8ADC-42DA-8575-94F9BCD5A3E7}" type="parTrans" cxnId="{462E790C-5EDA-4A17-AD61-054433BBA56F}">
      <dgm:prSet/>
      <dgm:spPr/>
      <dgm:t>
        <a:bodyPr/>
        <a:lstStyle/>
        <a:p>
          <a:endParaRPr lang="en-US"/>
        </a:p>
      </dgm:t>
    </dgm:pt>
    <dgm:pt modelId="{3AAB5A14-EC71-49DC-935D-EE5B5576E5CB}" type="sibTrans" cxnId="{462E790C-5EDA-4A17-AD61-054433BBA56F}">
      <dgm:prSet/>
      <dgm:spPr/>
      <dgm:t>
        <a:bodyPr/>
        <a:lstStyle/>
        <a:p>
          <a:endParaRPr lang="en-US"/>
        </a:p>
      </dgm:t>
    </dgm:pt>
    <dgm:pt modelId="{FE27E738-14E4-45BA-B83C-1DF61990E0C6}">
      <dgm:prSet/>
      <dgm:spPr/>
      <dgm:t>
        <a:bodyPr/>
        <a:lstStyle/>
        <a:p>
          <a:r>
            <a:rPr lang="ro-RO" b="1" dirty="0" smtClean="0"/>
            <a:t>A. 1.2. </a:t>
          </a:r>
          <a:r>
            <a:rPr lang="en-US" b="1" dirty="0" smtClean="0"/>
            <a:t>1 document de </a:t>
          </a:r>
          <a:r>
            <a:rPr lang="en-US" b="1" dirty="0" err="1" smtClean="0"/>
            <a:t>evaluare</a:t>
          </a:r>
          <a:r>
            <a:rPr lang="en-US" b="1" dirty="0" smtClean="0"/>
            <a:t> </a:t>
          </a:r>
          <a:r>
            <a:rPr lang="en-US" b="1" dirty="0" err="1" smtClean="0"/>
            <a:t>va</a:t>
          </a:r>
          <a:r>
            <a:rPr lang="en-US" b="1" dirty="0" smtClean="0"/>
            <a:t> fi </a:t>
          </a:r>
          <a:r>
            <a:rPr lang="en-US" b="1" dirty="0" err="1" smtClean="0"/>
            <a:t>creat</a:t>
          </a:r>
          <a:r>
            <a:rPr lang="en-US" b="1" dirty="0" smtClean="0"/>
            <a:t> </a:t>
          </a:r>
          <a:r>
            <a:rPr lang="en-US" b="1" dirty="0" err="1" smtClean="0"/>
            <a:t>pe</a:t>
          </a:r>
          <a:r>
            <a:rPr lang="en-US" b="1" dirty="0" smtClean="0"/>
            <a:t> </a:t>
          </a:r>
          <a:r>
            <a:rPr lang="en-US" b="1" dirty="0" err="1" smtClean="0"/>
            <a:t>baza</a:t>
          </a:r>
          <a:r>
            <a:rPr lang="en-US" b="1" dirty="0" smtClean="0"/>
            <a:t> </a:t>
          </a:r>
          <a:r>
            <a:rPr lang="en-US" b="1" dirty="0" err="1" smtClean="0"/>
            <a:t>experiențelor</a:t>
          </a:r>
          <a:r>
            <a:rPr lang="en-US" b="1" dirty="0" smtClean="0"/>
            <a:t> din </a:t>
          </a:r>
          <a:r>
            <a:rPr lang="en-US" b="1" dirty="0" err="1" smtClean="0"/>
            <a:t>cursurile</a:t>
          </a:r>
          <a:r>
            <a:rPr lang="en-US" b="1" dirty="0" smtClean="0"/>
            <a:t> de </a:t>
          </a:r>
          <a:r>
            <a:rPr lang="en-US" b="1" dirty="0" err="1" smtClean="0"/>
            <a:t>educație</a:t>
          </a:r>
          <a:endParaRPr lang="en-US" b="1" dirty="0" smtClean="0"/>
        </a:p>
      </dgm:t>
    </dgm:pt>
    <dgm:pt modelId="{3ACA765D-A86D-4093-B5AB-03DF3BFD7B1E}" type="parTrans" cxnId="{88D77CF9-B5E2-4082-9811-430C42487245}">
      <dgm:prSet/>
      <dgm:spPr/>
      <dgm:t>
        <a:bodyPr/>
        <a:lstStyle/>
        <a:p>
          <a:endParaRPr lang="en-US"/>
        </a:p>
      </dgm:t>
    </dgm:pt>
    <dgm:pt modelId="{034BAC87-3ED7-4248-A2BA-5BB7A34E86D6}" type="sibTrans" cxnId="{88D77CF9-B5E2-4082-9811-430C42487245}">
      <dgm:prSet/>
      <dgm:spPr/>
      <dgm:t>
        <a:bodyPr/>
        <a:lstStyle/>
        <a:p>
          <a:endParaRPr lang="en-US"/>
        </a:p>
      </dgm:t>
    </dgm:pt>
    <dgm:pt modelId="{4527E2EE-47DC-4910-88A9-0C0AF0846D1F}">
      <dgm:prSet/>
      <dgm:spPr/>
      <dgm:t>
        <a:bodyPr/>
        <a:lstStyle/>
        <a:p>
          <a:r>
            <a:rPr lang="ro-RO" b="1" dirty="0" smtClean="0"/>
            <a:t>A. 1.1. </a:t>
          </a:r>
          <a:r>
            <a:rPr lang="en-US" b="1" dirty="0" err="1" smtClean="0"/>
            <a:t>Acțiuni</a:t>
          </a:r>
          <a:r>
            <a:rPr lang="en-US" b="1" dirty="0" smtClean="0"/>
            <a:t> pilot </a:t>
          </a:r>
          <a:r>
            <a:rPr lang="en-US" b="1" dirty="0" err="1" smtClean="0"/>
            <a:t>pentru</a:t>
          </a:r>
          <a:r>
            <a:rPr lang="en-US" b="1" dirty="0" smtClean="0"/>
            <a:t> </a:t>
          </a:r>
          <a:r>
            <a:rPr lang="en-US" b="1" dirty="0" err="1" smtClean="0"/>
            <a:t>creșterea</a:t>
          </a:r>
          <a:r>
            <a:rPr lang="en-US" b="1" dirty="0" smtClean="0"/>
            <a:t> </a:t>
          </a:r>
          <a:r>
            <a:rPr lang="en-US" b="1" dirty="0" err="1" smtClean="0"/>
            <a:t>competențelor</a:t>
          </a:r>
          <a:r>
            <a:rPr lang="en-US" b="1" dirty="0" smtClean="0"/>
            <a:t> </a:t>
          </a:r>
          <a:r>
            <a:rPr lang="en-US" b="1" dirty="0" err="1" smtClean="0"/>
            <a:t>angajaților</a:t>
          </a:r>
          <a:r>
            <a:rPr lang="en-US" b="1" dirty="0" smtClean="0"/>
            <a:t> din </a:t>
          </a:r>
          <a:r>
            <a:rPr lang="en-US" b="1" dirty="0" err="1" smtClean="0"/>
            <a:t>sectorul</a:t>
          </a:r>
          <a:r>
            <a:rPr lang="en-US" b="1" dirty="0" smtClean="0"/>
            <a:t> de </a:t>
          </a:r>
          <a:r>
            <a:rPr lang="en-US" b="1" dirty="0" err="1" smtClean="0"/>
            <a:t>afaceri</a:t>
          </a:r>
          <a:endParaRPr lang="en-US" b="1" dirty="0" smtClean="0"/>
        </a:p>
      </dgm:t>
    </dgm:pt>
    <dgm:pt modelId="{1FCC47F6-6B44-4CE5-B157-FCB5E35D922A}" type="parTrans" cxnId="{A4F31FDB-3F19-45EF-9DFD-A83C77B00582}">
      <dgm:prSet/>
      <dgm:spPr/>
      <dgm:t>
        <a:bodyPr/>
        <a:lstStyle/>
        <a:p>
          <a:endParaRPr lang="en-US"/>
        </a:p>
      </dgm:t>
    </dgm:pt>
    <dgm:pt modelId="{0DD33CD3-896F-44F8-83CF-F9415F782833}" type="sibTrans" cxnId="{A4F31FDB-3F19-45EF-9DFD-A83C77B00582}">
      <dgm:prSet/>
      <dgm:spPr/>
      <dgm:t>
        <a:bodyPr/>
        <a:lstStyle/>
        <a:p>
          <a:endParaRPr lang="en-US"/>
        </a:p>
      </dgm:t>
    </dgm:pt>
    <dgm:pt modelId="{D551EE31-3827-4982-8E97-5E78D55FD9D9}" type="pres">
      <dgm:prSet presAssocID="{71E9C302-05A7-4A64-8715-B5DD713CF6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978743-2EF4-4AA0-A956-4D321A82A7FF}" type="pres">
      <dgm:prSet presAssocID="{0CB58CFC-09AB-4F4A-AD3C-7D4F6732403C}" presName="composite" presStyleCnt="0"/>
      <dgm:spPr/>
      <dgm:t>
        <a:bodyPr/>
        <a:lstStyle/>
        <a:p>
          <a:endParaRPr lang="en-US"/>
        </a:p>
      </dgm:t>
    </dgm:pt>
    <dgm:pt modelId="{2FE6B387-0ABC-425F-9DD2-3FFE87E4DEB9}" type="pres">
      <dgm:prSet presAssocID="{0CB58CFC-09AB-4F4A-AD3C-7D4F6732403C}" presName="imgShp" presStyleLbl="fgImgPlace1" presStyleIdx="0" presStyleCnt="3" custLinFactNeighborX="-69362" custLinFactNeighborY="-113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BDD16A50-9113-4A34-A039-CAFF5E9AA59B}" type="pres">
      <dgm:prSet presAssocID="{0CB58CFC-09AB-4F4A-AD3C-7D4F6732403C}" presName="txShp" presStyleLbl="node1" presStyleIdx="0" presStyleCnt="3" custScaleX="121281" custLinFactNeighborX="-226" custLinFactNeighborY="-1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78DE5-EC78-40F8-80D4-D0BC2668E6F9}" type="pres">
      <dgm:prSet presAssocID="{3AAB5A14-EC71-49DC-935D-EE5B5576E5CB}" presName="spacing" presStyleCnt="0"/>
      <dgm:spPr/>
      <dgm:t>
        <a:bodyPr/>
        <a:lstStyle/>
        <a:p>
          <a:endParaRPr lang="en-US"/>
        </a:p>
      </dgm:t>
    </dgm:pt>
    <dgm:pt modelId="{DFBAEE9F-A9FA-47C4-8131-962E36C8D581}" type="pres">
      <dgm:prSet presAssocID="{4527E2EE-47DC-4910-88A9-0C0AF0846D1F}" presName="composite" presStyleCnt="0"/>
      <dgm:spPr/>
      <dgm:t>
        <a:bodyPr/>
        <a:lstStyle/>
        <a:p>
          <a:endParaRPr lang="en-US"/>
        </a:p>
      </dgm:t>
    </dgm:pt>
    <dgm:pt modelId="{34DEF662-06AB-445F-8278-4056533D4095}" type="pres">
      <dgm:prSet presAssocID="{4527E2EE-47DC-4910-88A9-0C0AF0846D1F}" presName="imgShp" presStyleLbl="fgImgPlace1" presStyleIdx="1" presStyleCnt="3" custLinFactNeighborX="-69362" custLinFactNeighborY="-11327"/>
      <dgm:spPr/>
      <dgm:t>
        <a:bodyPr/>
        <a:lstStyle/>
        <a:p>
          <a:endParaRPr lang="en-US"/>
        </a:p>
      </dgm:t>
    </dgm:pt>
    <dgm:pt modelId="{8F63720F-2B53-40DE-B91E-E9672AE60A3B}" type="pres">
      <dgm:prSet presAssocID="{4527E2EE-47DC-4910-88A9-0C0AF0846D1F}" presName="txShp" presStyleLbl="node1" presStyleIdx="1" presStyleCnt="3" custScaleX="121281" custLinFactNeighborX="-226" custLinFactNeighborY="-1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591C1-89F6-4C37-B94D-B8155F5EDC60}" type="pres">
      <dgm:prSet presAssocID="{0DD33CD3-896F-44F8-83CF-F9415F782833}" presName="spacing" presStyleCnt="0"/>
      <dgm:spPr/>
      <dgm:t>
        <a:bodyPr/>
        <a:lstStyle/>
        <a:p>
          <a:endParaRPr lang="en-US"/>
        </a:p>
      </dgm:t>
    </dgm:pt>
    <dgm:pt modelId="{6D5D67EE-3F02-4C0D-A070-F4D35DABB7A9}" type="pres">
      <dgm:prSet presAssocID="{FE27E738-14E4-45BA-B83C-1DF61990E0C6}" presName="composite" presStyleCnt="0"/>
      <dgm:spPr/>
      <dgm:t>
        <a:bodyPr/>
        <a:lstStyle/>
        <a:p>
          <a:endParaRPr lang="en-US"/>
        </a:p>
      </dgm:t>
    </dgm:pt>
    <dgm:pt modelId="{5D9E574F-DF19-4596-95DC-357BA4BFA49F}" type="pres">
      <dgm:prSet presAssocID="{FE27E738-14E4-45BA-B83C-1DF61990E0C6}" presName="imgShp" presStyleLbl="fgImgPlace1" presStyleIdx="2" presStyleCnt="3" custLinFactNeighborX="-69362" custLinFactNeighborY="-30547"/>
      <dgm:spPr/>
      <dgm:t>
        <a:bodyPr/>
        <a:lstStyle/>
        <a:p>
          <a:endParaRPr lang="en-US"/>
        </a:p>
      </dgm:t>
    </dgm:pt>
    <dgm:pt modelId="{6C73CD7E-8129-4B78-B297-D7ACD76CF1BF}" type="pres">
      <dgm:prSet presAssocID="{FE27E738-14E4-45BA-B83C-1DF61990E0C6}" presName="txShp" presStyleLbl="node1" presStyleIdx="2" presStyleCnt="3" custScaleX="121281" custLinFactNeighborX="-226" custLinFactNeighborY="-24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5900BA-242B-44A9-8613-F2A3CC10C89C}" type="presOf" srcId="{71E9C302-05A7-4A64-8715-B5DD713CF6B0}" destId="{D551EE31-3827-4982-8E97-5E78D55FD9D9}" srcOrd="0" destOrd="0" presId="urn:microsoft.com/office/officeart/2005/8/layout/vList3"/>
    <dgm:cxn modelId="{929A469B-69B5-4E8E-ABF2-75A98DB5FE78}" type="presOf" srcId="{FE27E738-14E4-45BA-B83C-1DF61990E0C6}" destId="{6C73CD7E-8129-4B78-B297-D7ACD76CF1BF}" srcOrd="0" destOrd="0" presId="urn:microsoft.com/office/officeart/2005/8/layout/vList3"/>
    <dgm:cxn modelId="{88D77CF9-B5E2-4082-9811-430C42487245}" srcId="{71E9C302-05A7-4A64-8715-B5DD713CF6B0}" destId="{FE27E738-14E4-45BA-B83C-1DF61990E0C6}" srcOrd="2" destOrd="0" parTransId="{3ACA765D-A86D-4093-B5AB-03DF3BFD7B1E}" sibTransId="{034BAC87-3ED7-4248-A2BA-5BB7A34E86D6}"/>
    <dgm:cxn modelId="{A4F31FDB-3F19-45EF-9DFD-A83C77B00582}" srcId="{71E9C302-05A7-4A64-8715-B5DD713CF6B0}" destId="{4527E2EE-47DC-4910-88A9-0C0AF0846D1F}" srcOrd="1" destOrd="0" parTransId="{1FCC47F6-6B44-4CE5-B157-FCB5E35D922A}" sibTransId="{0DD33CD3-896F-44F8-83CF-F9415F782833}"/>
    <dgm:cxn modelId="{5055E465-4D9A-4EE3-8019-E6C1E2591740}" type="presOf" srcId="{0CB58CFC-09AB-4F4A-AD3C-7D4F6732403C}" destId="{BDD16A50-9113-4A34-A039-CAFF5E9AA59B}" srcOrd="0" destOrd="0" presId="urn:microsoft.com/office/officeart/2005/8/layout/vList3"/>
    <dgm:cxn modelId="{CF69EC19-EB51-4B8B-91F8-DBEA529E6CF1}" type="presOf" srcId="{4527E2EE-47DC-4910-88A9-0C0AF0846D1F}" destId="{8F63720F-2B53-40DE-B91E-E9672AE60A3B}" srcOrd="0" destOrd="0" presId="urn:microsoft.com/office/officeart/2005/8/layout/vList3"/>
    <dgm:cxn modelId="{462E790C-5EDA-4A17-AD61-054433BBA56F}" srcId="{71E9C302-05A7-4A64-8715-B5DD713CF6B0}" destId="{0CB58CFC-09AB-4F4A-AD3C-7D4F6732403C}" srcOrd="0" destOrd="0" parTransId="{E275E87E-8ADC-42DA-8575-94F9BCD5A3E7}" sibTransId="{3AAB5A14-EC71-49DC-935D-EE5B5576E5CB}"/>
    <dgm:cxn modelId="{A679A59D-73C6-4229-9E0E-3A00444476D4}" type="presParOf" srcId="{D551EE31-3827-4982-8E97-5E78D55FD9D9}" destId="{C8978743-2EF4-4AA0-A956-4D321A82A7FF}" srcOrd="0" destOrd="0" presId="urn:microsoft.com/office/officeart/2005/8/layout/vList3"/>
    <dgm:cxn modelId="{B45CD595-5A90-482E-85AF-2B2D087714EC}" type="presParOf" srcId="{C8978743-2EF4-4AA0-A956-4D321A82A7FF}" destId="{2FE6B387-0ABC-425F-9DD2-3FFE87E4DEB9}" srcOrd="0" destOrd="0" presId="urn:microsoft.com/office/officeart/2005/8/layout/vList3"/>
    <dgm:cxn modelId="{7A0337ED-4006-4027-9ABF-7E554CA88FC3}" type="presParOf" srcId="{C8978743-2EF4-4AA0-A956-4D321A82A7FF}" destId="{BDD16A50-9113-4A34-A039-CAFF5E9AA59B}" srcOrd="1" destOrd="0" presId="urn:microsoft.com/office/officeart/2005/8/layout/vList3"/>
    <dgm:cxn modelId="{80F6A3D5-57C5-466D-8D10-53C0F463D27E}" type="presParOf" srcId="{D551EE31-3827-4982-8E97-5E78D55FD9D9}" destId="{4FB78DE5-EC78-40F8-80D4-D0BC2668E6F9}" srcOrd="1" destOrd="0" presId="urn:microsoft.com/office/officeart/2005/8/layout/vList3"/>
    <dgm:cxn modelId="{CACC9357-3EB5-4CE1-8C15-A9E72DCA7B1D}" type="presParOf" srcId="{D551EE31-3827-4982-8E97-5E78D55FD9D9}" destId="{DFBAEE9F-A9FA-47C4-8131-962E36C8D581}" srcOrd="2" destOrd="0" presId="urn:microsoft.com/office/officeart/2005/8/layout/vList3"/>
    <dgm:cxn modelId="{B637BF03-CCE2-4006-863C-2C98FD0709F5}" type="presParOf" srcId="{DFBAEE9F-A9FA-47C4-8131-962E36C8D581}" destId="{34DEF662-06AB-445F-8278-4056533D4095}" srcOrd="0" destOrd="0" presId="urn:microsoft.com/office/officeart/2005/8/layout/vList3"/>
    <dgm:cxn modelId="{74B906E3-1F8C-441A-8804-820603DB36D3}" type="presParOf" srcId="{DFBAEE9F-A9FA-47C4-8131-962E36C8D581}" destId="{8F63720F-2B53-40DE-B91E-E9672AE60A3B}" srcOrd="1" destOrd="0" presId="urn:microsoft.com/office/officeart/2005/8/layout/vList3"/>
    <dgm:cxn modelId="{C1D3A91D-CC37-4D86-A8BC-B9A3C79FE976}" type="presParOf" srcId="{D551EE31-3827-4982-8E97-5E78D55FD9D9}" destId="{686591C1-89F6-4C37-B94D-B8155F5EDC60}" srcOrd="3" destOrd="0" presId="urn:microsoft.com/office/officeart/2005/8/layout/vList3"/>
    <dgm:cxn modelId="{698A9C95-B72B-40BB-B08E-6B3EA29529D2}" type="presParOf" srcId="{D551EE31-3827-4982-8E97-5E78D55FD9D9}" destId="{6D5D67EE-3F02-4C0D-A070-F4D35DABB7A9}" srcOrd="4" destOrd="0" presId="urn:microsoft.com/office/officeart/2005/8/layout/vList3"/>
    <dgm:cxn modelId="{DF252FB5-0B7B-418D-8E1F-5610233E5612}" type="presParOf" srcId="{6D5D67EE-3F02-4C0D-A070-F4D35DABB7A9}" destId="{5D9E574F-DF19-4596-95DC-357BA4BFA49F}" srcOrd="0" destOrd="0" presId="urn:microsoft.com/office/officeart/2005/8/layout/vList3"/>
    <dgm:cxn modelId="{92D435DF-5EC4-42C0-A47D-90AE122FC113}" type="presParOf" srcId="{6D5D67EE-3F02-4C0D-A070-F4D35DABB7A9}" destId="{6C73CD7E-8129-4B78-B297-D7ACD76CF1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1E9C302-05A7-4A64-8715-B5DD713CF6B0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0A42259-2DE9-4E6A-BAA8-027A037311D5}">
      <dgm:prSet custT="1"/>
      <dgm:spPr/>
      <dgm:t>
        <a:bodyPr/>
        <a:lstStyle/>
        <a:p>
          <a:r>
            <a:rPr lang="ro-RO" sz="1400" b="1" dirty="0" smtClean="0">
              <a:solidFill>
                <a:srgbClr val="C00000"/>
              </a:solidFill>
            </a:rPr>
            <a:t>O.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x-none" sz="1400" b="1" dirty="0" smtClean="0">
              <a:solidFill>
                <a:srgbClr val="C00000"/>
              </a:solidFill>
            </a:rPr>
            <a:t>2.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Creșterea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nivelului</a:t>
          </a:r>
          <a:r>
            <a:rPr lang="en-US" sz="1400" b="1" dirty="0" smtClean="0">
              <a:solidFill>
                <a:srgbClr val="C00000"/>
              </a:solidFill>
            </a:rPr>
            <a:t> de </a:t>
          </a:r>
          <a:r>
            <a:rPr lang="en-US" sz="1400" b="1" dirty="0" err="1" smtClean="0">
              <a:solidFill>
                <a:srgbClr val="C00000"/>
              </a:solidFill>
            </a:rPr>
            <a:t>conștientizare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în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rândul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tinerilor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experți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și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studenților</a:t>
          </a:r>
          <a:r>
            <a:rPr lang="en-US" sz="1400" b="1" dirty="0" smtClean="0">
              <a:solidFill>
                <a:srgbClr val="C00000"/>
              </a:solidFill>
            </a:rPr>
            <a:t> din </a:t>
          </a:r>
          <a:r>
            <a:rPr lang="en-US" sz="1400" b="1" dirty="0" err="1" smtClean="0">
              <a:solidFill>
                <a:srgbClr val="C00000"/>
              </a:solidFill>
            </a:rPr>
            <a:t>departamentele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tehnologice</a:t>
          </a:r>
          <a:r>
            <a:rPr lang="en-US" sz="1400" b="1" dirty="0" smtClean="0">
              <a:solidFill>
                <a:srgbClr val="C00000"/>
              </a:solidFill>
            </a:rPr>
            <a:t> din </a:t>
          </a:r>
          <a:r>
            <a:rPr lang="en-US" sz="1400" b="1" dirty="0" err="1" smtClean="0">
              <a:solidFill>
                <a:srgbClr val="C00000"/>
              </a:solidFill>
            </a:rPr>
            <a:t>sectorul</a:t>
          </a:r>
          <a:r>
            <a:rPr lang="en-US" sz="1400" b="1" dirty="0" smtClean="0">
              <a:solidFill>
                <a:srgbClr val="C00000"/>
              </a:solidFill>
            </a:rPr>
            <a:t> academic cu </a:t>
          </a:r>
          <a:r>
            <a:rPr lang="en-US" sz="1400" b="1" dirty="0" err="1" smtClean="0">
              <a:solidFill>
                <a:srgbClr val="C00000"/>
              </a:solidFill>
            </a:rPr>
            <a:t>privire</a:t>
          </a:r>
          <a:r>
            <a:rPr lang="en-US" sz="1400" b="1" dirty="0" smtClean="0">
              <a:solidFill>
                <a:srgbClr val="C00000"/>
              </a:solidFill>
            </a:rPr>
            <a:t> la </a:t>
          </a:r>
          <a:r>
            <a:rPr lang="en-US" sz="1400" b="1" dirty="0" err="1" smtClean="0">
              <a:solidFill>
                <a:srgbClr val="C00000"/>
              </a:solidFill>
            </a:rPr>
            <a:t>potențialul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inovațiilor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bazate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pe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piață</a:t>
          </a:r>
          <a:endParaRPr lang="en-US" sz="1400" b="1" dirty="0" smtClean="0">
            <a:solidFill>
              <a:srgbClr val="C00000"/>
            </a:solidFill>
          </a:endParaRPr>
        </a:p>
      </dgm:t>
    </dgm:pt>
    <dgm:pt modelId="{AD6D33F5-E2C6-4127-853B-6DC08648AB36}" type="parTrans" cxnId="{1B7F4B30-D79E-4D51-A535-15A4132C547C}">
      <dgm:prSet/>
      <dgm:spPr/>
      <dgm:t>
        <a:bodyPr/>
        <a:lstStyle/>
        <a:p>
          <a:endParaRPr lang="en-US"/>
        </a:p>
      </dgm:t>
    </dgm:pt>
    <dgm:pt modelId="{E4E299EA-F560-4C9E-A3B8-5AA1FB6F9A4F}" type="sibTrans" cxnId="{1B7F4B30-D79E-4D51-A535-15A4132C547C}">
      <dgm:prSet/>
      <dgm:spPr/>
      <dgm:t>
        <a:bodyPr/>
        <a:lstStyle/>
        <a:p>
          <a:endParaRPr lang="en-US"/>
        </a:p>
      </dgm:t>
    </dgm:pt>
    <dgm:pt modelId="{B2ED3915-A5D6-4836-A1FD-ED365790FCDA}">
      <dgm:prSet custT="1"/>
      <dgm:spPr/>
      <dgm:t>
        <a:bodyPr/>
        <a:lstStyle/>
        <a:p>
          <a:r>
            <a:rPr lang="ro-RO" sz="1400" b="1" dirty="0" smtClean="0"/>
            <a:t>A. 2.1. Vouchere de </a:t>
          </a:r>
          <a:r>
            <a:rPr lang="en-US" sz="1400" b="1" dirty="0" err="1" smtClean="0"/>
            <a:t>inovare</a:t>
          </a:r>
          <a:endParaRPr lang="en-US" sz="1400" b="1" dirty="0" smtClean="0"/>
        </a:p>
      </dgm:t>
    </dgm:pt>
    <dgm:pt modelId="{2C5B4B2C-3939-4FEB-99B0-1941E6FD3562}" type="parTrans" cxnId="{C7FA725D-D7F3-4119-A370-992EA314178E}">
      <dgm:prSet/>
      <dgm:spPr/>
      <dgm:t>
        <a:bodyPr/>
        <a:lstStyle/>
        <a:p>
          <a:endParaRPr lang="en-US"/>
        </a:p>
      </dgm:t>
    </dgm:pt>
    <dgm:pt modelId="{B27B26DC-3720-46BE-810C-00196BEC042D}" type="sibTrans" cxnId="{C7FA725D-D7F3-4119-A370-992EA314178E}">
      <dgm:prSet/>
      <dgm:spPr/>
      <dgm:t>
        <a:bodyPr/>
        <a:lstStyle/>
        <a:p>
          <a:endParaRPr lang="en-US"/>
        </a:p>
      </dgm:t>
    </dgm:pt>
    <dgm:pt modelId="{3BA4F514-8528-4673-A1E4-A88AE54069B4}">
      <dgm:prSet custT="1"/>
      <dgm:spPr/>
      <dgm:t>
        <a:bodyPr/>
        <a:lstStyle/>
        <a:p>
          <a:r>
            <a:rPr lang="ro-RO" sz="1400" b="1" dirty="0" smtClean="0"/>
            <a:t>A. 2.2. </a:t>
          </a:r>
          <a:r>
            <a:rPr lang="en-US" sz="1400" b="1" dirty="0" smtClean="0"/>
            <a:t>Pitch </a:t>
          </a:r>
          <a:r>
            <a:rPr lang="en-US" sz="1400" b="1" dirty="0" err="1" smtClean="0"/>
            <a:t>compet</a:t>
          </a:r>
          <a:r>
            <a:rPr lang="x-none" sz="1400" b="1" dirty="0" smtClean="0"/>
            <a:t>iții</a:t>
          </a:r>
          <a:endParaRPr lang="en-US" sz="1400" b="1" dirty="0" smtClean="0"/>
        </a:p>
      </dgm:t>
    </dgm:pt>
    <dgm:pt modelId="{EBD839D7-BF9F-49B4-BE80-AB13C4372274}" type="parTrans" cxnId="{DBB13CEC-44BB-438F-8E16-DBAA5069CB27}">
      <dgm:prSet/>
      <dgm:spPr/>
      <dgm:t>
        <a:bodyPr/>
        <a:lstStyle/>
        <a:p>
          <a:endParaRPr lang="en-US"/>
        </a:p>
      </dgm:t>
    </dgm:pt>
    <dgm:pt modelId="{2EEF63B6-A176-4954-8756-27D04D925BD6}" type="sibTrans" cxnId="{DBB13CEC-44BB-438F-8E16-DBAA5069CB27}">
      <dgm:prSet/>
      <dgm:spPr/>
      <dgm:t>
        <a:bodyPr/>
        <a:lstStyle/>
        <a:p>
          <a:endParaRPr lang="en-US"/>
        </a:p>
      </dgm:t>
    </dgm:pt>
    <dgm:pt modelId="{52F3C9AE-E6C2-4B31-B091-C8B27543786D}">
      <dgm:prSet custT="1"/>
      <dgm:spPr/>
      <dgm:t>
        <a:bodyPr/>
        <a:lstStyle/>
        <a:p>
          <a:r>
            <a:rPr lang="ro-RO" sz="1400" b="1" dirty="0" smtClean="0"/>
            <a:t>A. 2.3. </a:t>
          </a:r>
          <a:r>
            <a:rPr lang="it-IT" sz="1400" b="1" dirty="0" smtClean="0"/>
            <a:t>3 modele educaționale </a:t>
          </a:r>
          <a:r>
            <a:rPr lang="ro-RO" sz="1400" b="1" dirty="0" smtClean="0"/>
            <a:t>dezvoltate în </a:t>
          </a:r>
          <a:r>
            <a:rPr lang="it-IT" sz="1400" b="1" dirty="0" smtClean="0"/>
            <a:t>comun</a:t>
          </a:r>
          <a:endParaRPr lang="en-US" sz="1400" b="1" dirty="0" smtClean="0"/>
        </a:p>
      </dgm:t>
    </dgm:pt>
    <dgm:pt modelId="{6783AD8B-71AA-49D4-9DF9-5A43F7AAE6D2}" type="parTrans" cxnId="{841C620B-E835-46AB-9C2E-FEEF00A1470C}">
      <dgm:prSet/>
      <dgm:spPr/>
      <dgm:t>
        <a:bodyPr/>
        <a:lstStyle/>
        <a:p>
          <a:endParaRPr lang="en-US"/>
        </a:p>
      </dgm:t>
    </dgm:pt>
    <dgm:pt modelId="{1A6A7DC1-EF76-44DA-BB99-1C50CB7BEF72}" type="sibTrans" cxnId="{841C620B-E835-46AB-9C2E-FEEF00A1470C}">
      <dgm:prSet/>
      <dgm:spPr/>
      <dgm:t>
        <a:bodyPr/>
        <a:lstStyle/>
        <a:p>
          <a:endParaRPr lang="en-US"/>
        </a:p>
      </dgm:t>
    </dgm:pt>
    <dgm:pt modelId="{3BF6F01E-F85C-4987-A0CC-85BFD1F25A11}">
      <dgm:prSet custT="1"/>
      <dgm:spPr/>
      <dgm:t>
        <a:bodyPr/>
        <a:lstStyle/>
        <a:p>
          <a:r>
            <a:rPr lang="ro-RO" sz="1400" b="1" dirty="0" smtClean="0"/>
            <a:t>A. 2.4. </a:t>
          </a:r>
          <a:r>
            <a:rPr lang="en-US" sz="1400" b="1" dirty="0" smtClean="0"/>
            <a:t>Knowledge hub</a:t>
          </a:r>
          <a:r>
            <a:rPr lang="ro-RO" sz="1400" b="1" dirty="0" smtClean="0"/>
            <a:t> creat</a:t>
          </a:r>
          <a:endParaRPr lang="en-US" sz="1400" b="1" dirty="0" smtClean="0"/>
        </a:p>
      </dgm:t>
    </dgm:pt>
    <dgm:pt modelId="{C06C6DF5-A46E-4C18-9005-A7266BE1F621}" type="parTrans" cxnId="{BADED118-698B-4A9B-BF0D-CFC489F51BEE}">
      <dgm:prSet/>
      <dgm:spPr/>
      <dgm:t>
        <a:bodyPr/>
        <a:lstStyle/>
        <a:p>
          <a:endParaRPr lang="en-US"/>
        </a:p>
      </dgm:t>
    </dgm:pt>
    <dgm:pt modelId="{1FD0D76B-00C4-4D79-A22E-B31CFE8DCF8C}" type="sibTrans" cxnId="{BADED118-698B-4A9B-BF0D-CFC489F51BEE}">
      <dgm:prSet/>
      <dgm:spPr/>
      <dgm:t>
        <a:bodyPr/>
        <a:lstStyle/>
        <a:p>
          <a:endParaRPr lang="en-US"/>
        </a:p>
      </dgm:t>
    </dgm:pt>
    <dgm:pt modelId="{3055F6B9-A0E2-4628-A427-FB71729EC302}">
      <dgm:prSet custT="1"/>
      <dgm:spPr/>
      <dgm:t>
        <a:bodyPr/>
        <a:lstStyle/>
        <a:p>
          <a:r>
            <a:rPr lang="ro-RO" sz="1400" b="1" dirty="0" smtClean="0"/>
            <a:t>A. 2.5. </a:t>
          </a:r>
          <a:r>
            <a:rPr lang="x-none" sz="1400" b="1" dirty="0" smtClean="0"/>
            <a:t>6 Start-</a:t>
          </a:r>
          <a:r>
            <a:rPr lang="x-none" sz="1400" b="1" dirty="0" err="1" smtClean="0"/>
            <a:t>up</a:t>
          </a:r>
          <a:r>
            <a:rPr lang="x-none" sz="1400" b="1" dirty="0" smtClean="0"/>
            <a:t> – uri lansate pe piață cu potențial de scale-</a:t>
          </a:r>
          <a:r>
            <a:rPr lang="x-none" sz="1400" b="1" dirty="0" err="1" smtClean="0"/>
            <a:t>up</a:t>
          </a:r>
          <a:endParaRPr lang="en-US" sz="1400" b="1" dirty="0" smtClean="0"/>
        </a:p>
      </dgm:t>
    </dgm:pt>
    <dgm:pt modelId="{651448CB-F83A-4999-B54F-332017544C88}" type="parTrans" cxnId="{A7DD5D4A-5B74-432B-8F89-D4F4C2BD9A75}">
      <dgm:prSet/>
      <dgm:spPr/>
      <dgm:t>
        <a:bodyPr/>
        <a:lstStyle/>
        <a:p>
          <a:endParaRPr lang="en-US"/>
        </a:p>
      </dgm:t>
    </dgm:pt>
    <dgm:pt modelId="{37E90A40-AC3C-4842-B251-A4D2189C7442}" type="sibTrans" cxnId="{A7DD5D4A-5B74-432B-8F89-D4F4C2BD9A75}">
      <dgm:prSet/>
      <dgm:spPr/>
      <dgm:t>
        <a:bodyPr/>
        <a:lstStyle/>
        <a:p>
          <a:endParaRPr lang="en-US"/>
        </a:p>
      </dgm:t>
    </dgm:pt>
    <dgm:pt modelId="{BFE2F111-BC56-4EB2-B5C0-FB5734195882}">
      <dgm:prSet custT="1"/>
      <dgm:spPr/>
      <dgm:t>
        <a:bodyPr/>
        <a:lstStyle/>
        <a:p>
          <a:r>
            <a:rPr lang="x-none" sz="1400" b="1" dirty="0" smtClean="0">
              <a:solidFill>
                <a:srgbClr val="C00000"/>
              </a:solidFill>
            </a:rPr>
            <a:t>O. 3: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Asigurarea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suportului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pe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termen</a:t>
          </a:r>
          <a:r>
            <a:rPr lang="en-US" sz="1400" b="1" dirty="0" smtClean="0">
              <a:solidFill>
                <a:srgbClr val="C00000"/>
              </a:solidFill>
            </a:rPr>
            <a:t> lung </a:t>
          </a:r>
          <a:r>
            <a:rPr lang="en-US" sz="1400" b="1" dirty="0" err="1" smtClean="0">
              <a:solidFill>
                <a:srgbClr val="C00000"/>
              </a:solidFill>
            </a:rPr>
            <a:t>prin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implementarea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și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adoptarea</a:t>
          </a:r>
          <a:r>
            <a:rPr lang="en-US" sz="1400" b="1" dirty="0" smtClean="0">
              <a:solidFill>
                <a:srgbClr val="C00000"/>
              </a:solidFill>
            </a:rPr>
            <a:t> "</a:t>
          </a:r>
          <a:r>
            <a:rPr lang="en-US" sz="1400" b="1" dirty="0" err="1" smtClean="0">
              <a:solidFill>
                <a:srgbClr val="C00000"/>
              </a:solidFill>
            </a:rPr>
            <a:t>Matricei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tehnologice</a:t>
          </a:r>
          <a:r>
            <a:rPr lang="en-US" sz="1400" b="1" dirty="0" smtClean="0">
              <a:solidFill>
                <a:srgbClr val="C00000"/>
              </a:solidFill>
            </a:rPr>
            <a:t> de transfer", care </a:t>
          </a:r>
          <a:r>
            <a:rPr lang="en-US" sz="1400" b="1" dirty="0" err="1" smtClean="0">
              <a:solidFill>
                <a:srgbClr val="C00000"/>
              </a:solidFill>
            </a:rPr>
            <a:t>constă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în</a:t>
          </a:r>
          <a:r>
            <a:rPr lang="en-US" sz="1400" b="1" dirty="0" smtClean="0">
              <a:solidFill>
                <a:srgbClr val="C00000"/>
              </a:solidFill>
            </a:rPr>
            <a:t> "Radar </a:t>
          </a:r>
          <a:r>
            <a:rPr lang="en-US" sz="1400" b="1" dirty="0" err="1" smtClean="0">
              <a:solidFill>
                <a:srgbClr val="C00000"/>
              </a:solidFill>
            </a:rPr>
            <a:t>tehnologic</a:t>
          </a:r>
          <a:r>
            <a:rPr lang="en-US" sz="1400" b="1" dirty="0" smtClean="0">
              <a:solidFill>
                <a:srgbClr val="C00000"/>
              </a:solidFill>
            </a:rPr>
            <a:t>" (</a:t>
          </a:r>
          <a:r>
            <a:rPr lang="en-US" sz="1400" b="1" dirty="0" err="1" smtClean="0">
              <a:solidFill>
                <a:srgbClr val="C00000"/>
              </a:solidFill>
            </a:rPr>
            <a:t>detectarea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tehnologiilor</a:t>
          </a:r>
          <a:r>
            <a:rPr lang="en-US" sz="1400" b="1" dirty="0" smtClean="0">
              <a:solidFill>
                <a:srgbClr val="C00000"/>
              </a:solidFill>
            </a:rPr>
            <a:t>  </a:t>
          </a:r>
          <a:r>
            <a:rPr lang="en-US" sz="1400" b="1" dirty="0" err="1" smtClean="0">
              <a:solidFill>
                <a:srgbClr val="C00000"/>
              </a:solidFill>
            </a:rPr>
            <a:t>în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regiunea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Europei</a:t>
          </a:r>
          <a:r>
            <a:rPr lang="en-US" sz="1400" b="1" dirty="0" smtClean="0">
              <a:solidFill>
                <a:srgbClr val="C00000"/>
              </a:solidFill>
            </a:rPr>
            <a:t> de </a:t>
          </a:r>
          <a:r>
            <a:rPr lang="en-US" sz="1400" b="1" dirty="0" err="1" smtClean="0">
              <a:solidFill>
                <a:srgbClr val="C00000"/>
              </a:solidFill>
            </a:rPr>
            <a:t>Sud</a:t>
          </a:r>
          <a:r>
            <a:rPr lang="en-US" sz="1400" b="1" dirty="0" smtClean="0">
              <a:solidFill>
                <a:srgbClr val="C00000"/>
              </a:solidFill>
            </a:rPr>
            <a:t>-Est), portal web (</a:t>
          </a:r>
          <a:r>
            <a:rPr lang="en-US" sz="1400" b="1" dirty="0" err="1" smtClean="0">
              <a:solidFill>
                <a:srgbClr val="C00000"/>
              </a:solidFill>
            </a:rPr>
            <a:t>detectarea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nevoilor</a:t>
          </a:r>
          <a:r>
            <a:rPr lang="en-US" sz="1400" b="1" dirty="0" smtClean="0">
              <a:solidFill>
                <a:srgbClr val="C00000"/>
              </a:solidFill>
            </a:rPr>
            <a:t> IMM-</a:t>
          </a:r>
          <a:r>
            <a:rPr lang="en-US" sz="1400" b="1" dirty="0" err="1" smtClean="0">
              <a:solidFill>
                <a:srgbClr val="C00000"/>
              </a:solidFill>
            </a:rPr>
            <a:t>urilor</a:t>
          </a:r>
          <a:r>
            <a:rPr lang="en-US" sz="1400" b="1" dirty="0" smtClean="0">
              <a:solidFill>
                <a:srgbClr val="C00000"/>
              </a:solidFill>
            </a:rPr>
            <a:t>) </a:t>
          </a:r>
          <a:r>
            <a:rPr lang="en-US" sz="1400" b="1" dirty="0" err="1" smtClean="0">
              <a:solidFill>
                <a:srgbClr val="C00000"/>
              </a:solidFill>
            </a:rPr>
            <a:t>și</a:t>
          </a:r>
          <a:r>
            <a:rPr lang="en-US" sz="1400" b="1" dirty="0" smtClean="0">
              <a:solidFill>
                <a:srgbClr val="C00000"/>
              </a:solidFill>
            </a:rPr>
            <a:t> "SIMULATOR index" </a:t>
          </a:r>
          <a:r>
            <a:rPr lang="en-US" sz="1400" b="1" dirty="0" err="1" smtClean="0">
              <a:solidFill>
                <a:srgbClr val="C00000"/>
              </a:solidFill>
            </a:rPr>
            <a:t>pentru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colaborarea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dintre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grupurile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țintă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incluse</a:t>
          </a:r>
          <a:r>
            <a:rPr lang="en-US" sz="1400" b="1" dirty="0" smtClean="0">
              <a:solidFill>
                <a:srgbClr val="C00000"/>
              </a:solidFill>
            </a:rPr>
            <a:t>)</a:t>
          </a:r>
        </a:p>
      </dgm:t>
    </dgm:pt>
    <dgm:pt modelId="{9982D3F5-31CF-40FD-A678-C138EE1AB878}" type="parTrans" cxnId="{9CF941C9-499E-4F58-87FD-8583AB762552}">
      <dgm:prSet/>
      <dgm:spPr/>
      <dgm:t>
        <a:bodyPr/>
        <a:lstStyle/>
        <a:p>
          <a:endParaRPr lang="en-US"/>
        </a:p>
      </dgm:t>
    </dgm:pt>
    <dgm:pt modelId="{73673385-C208-488B-9EBE-F3B223D6A4E4}" type="sibTrans" cxnId="{9CF941C9-499E-4F58-87FD-8583AB762552}">
      <dgm:prSet/>
      <dgm:spPr/>
      <dgm:t>
        <a:bodyPr/>
        <a:lstStyle/>
        <a:p>
          <a:endParaRPr lang="en-US"/>
        </a:p>
      </dgm:t>
    </dgm:pt>
    <dgm:pt modelId="{D551EE31-3827-4982-8E97-5E78D55FD9D9}" type="pres">
      <dgm:prSet presAssocID="{71E9C302-05A7-4A64-8715-B5DD713CF6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EFC307-29C4-40C0-A025-0D9808896771}" type="pres">
      <dgm:prSet presAssocID="{B0A42259-2DE9-4E6A-BAA8-027A037311D5}" presName="composite" presStyleCnt="0"/>
      <dgm:spPr/>
      <dgm:t>
        <a:bodyPr/>
        <a:lstStyle/>
        <a:p>
          <a:endParaRPr lang="en-US"/>
        </a:p>
      </dgm:t>
    </dgm:pt>
    <dgm:pt modelId="{CE579D79-2A39-4814-B2D8-3126F95A28AF}" type="pres">
      <dgm:prSet presAssocID="{B0A42259-2DE9-4E6A-BAA8-027A037311D5}" presName="imgShp" presStyleLbl="fgImgPlace1" presStyleIdx="0" presStyleCnt="7" custLinFactX="-11062" custLinFactNeighborX="-100000" custLinFactNeighborY="-57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C21900B5-4348-44E8-8B70-D8937868A91A}" type="pres">
      <dgm:prSet presAssocID="{B0A42259-2DE9-4E6A-BAA8-027A037311D5}" presName="txShp" presStyleLbl="node1" presStyleIdx="0" presStyleCnt="7" custScaleX="124094" custScaleY="145343" custLinFactNeighborX="226" custLinFactNeighborY="-9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07F69-DE05-482C-A791-EAEC0C4B5C31}" type="pres">
      <dgm:prSet presAssocID="{E4E299EA-F560-4C9E-A3B8-5AA1FB6F9A4F}" presName="spacing" presStyleCnt="0"/>
      <dgm:spPr/>
    </dgm:pt>
    <dgm:pt modelId="{C35ED0F4-11A2-4304-8A91-6738F93624AC}" type="pres">
      <dgm:prSet presAssocID="{B2ED3915-A5D6-4836-A1FD-ED365790FCDA}" presName="composite" presStyleCnt="0"/>
      <dgm:spPr/>
    </dgm:pt>
    <dgm:pt modelId="{09187962-A833-4C9B-878B-57BFB55AFB8D}" type="pres">
      <dgm:prSet presAssocID="{B2ED3915-A5D6-4836-A1FD-ED365790FCDA}" presName="imgShp" presStyleLbl="fgImgPlace1" presStyleIdx="1" presStyleCnt="7" custLinFactX="-14334" custLinFactNeighborX="-100000" custLinFactNeighborY="-19773"/>
      <dgm:spPr/>
      <dgm:t>
        <a:bodyPr/>
        <a:lstStyle/>
        <a:p>
          <a:endParaRPr lang="en-US"/>
        </a:p>
      </dgm:t>
    </dgm:pt>
    <dgm:pt modelId="{34C3CCDA-B28C-4710-AAFF-1F430DD32E28}" type="pres">
      <dgm:prSet presAssocID="{B2ED3915-A5D6-4836-A1FD-ED365790FCDA}" presName="txShp" presStyleLbl="node1" presStyleIdx="1" presStyleCnt="7" custScaleX="123668" custScaleY="94735" custLinFactNeighborX="13" custLinFactNeighborY="-8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DE2A3-80AC-42AE-93A6-A50B4FDE69A2}" type="pres">
      <dgm:prSet presAssocID="{B27B26DC-3720-46BE-810C-00196BEC042D}" presName="spacing" presStyleCnt="0"/>
      <dgm:spPr/>
    </dgm:pt>
    <dgm:pt modelId="{C8752858-1955-47D4-8AB1-65869126A99F}" type="pres">
      <dgm:prSet presAssocID="{3BA4F514-8528-4673-A1E4-A88AE54069B4}" presName="composite" presStyleCnt="0"/>
      <dgm:spPr/>
    </dgm:pt>
    <dgm:pt modelId="{99CF589A-A1F2-4109-875C-1D8B2D0AF905}" type="pres">
      <dgm:prSet presAssocID="{3BA4F514-8528-4673-A1E4-A88AE54069B4}" presName="imgShp" presStyleLbl="fgImgPlace1" presStyleIdx="2" presStyleCnt="7" custLinFactX="-14334" custLinFactNeighborX="-100000" custLinFactNeighborY="-38733"/>
      <dgm:spPr/>
    </dgm:pt>
    <dgm:pt modelId="{ABB4A897-976A-4327-93A0-9060FEC10641}" type="pres">
      <dgm:prSet presAssocID="{3BA4F514-8528-4673-A1E4-A88AE54069B4}" presName="txShp" presStyleLbl="node1" presStyleIdx="2" presStyleCnt="7" custScaleX="123668" custScaleY="104642" custLinFactNeighborX="-226" custLinFactNeighborY="-37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4E17-6248-4D0D-9B93-7209CD721B7C}" type="pres">
      <dgm:prSet presAssocID="{2EEF63B6-A176-4954-8756-27D04D925BD6}" presName="spacing" presStyleCnt="0"/>
      <dgm:spPr/>
    </dgm:pt>
    <dgm:pt modelId="{E1A91ABB-82A4-410D-A534-D2FA96537157}" type="pres">
      <dgm:prSet presAssocID="{52F3C9AE-E6C2-4B31-B091-C8B27543786D}" presName="composite" presStyleCnt="0"/>
      <dgm:spPr/>
    </dgm:pt>
    <dgm:pt modelId="{1BC1DACE-A879-445C-97A9-D31C1288C628}" type="pres">
      <dgm:prSet presAssocID="{52F3C9AE-E6C2-4B31-B091-C8B27543786D}" presName="imgShp" presStyleLbl="fgImgPlace1" presStyleIdx="3" presStyleCnt="7" custLinFactX="-14334" custLinFactNeighborX="-100000" custLinFactNeighborY="-45862"/>
      <dgm:spPr/>
    </dgm:pt>
    <dgm:pt modelId="{D58DCEF0-0CFA-45BB-86E9-74D984810519}" type="pres">
      <dgm:prSet presAssocID="{52F3C9AE-E6C2-4B31-B091-C8B27543786D}" presName="txShp" presStyleLbl="node1" presStyleIdx="3" presStyleCnt="7" custScaleX="123668" custScaleY="104642" custLinFactNeighborX="-226" custLinFactNeighborY="-37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1D011-7A64-4963-9A0A-1592990C8C28}" type="pres">
      <dgm:prSet presAssocID="{1A6A7DC1-EF76-44DA-BB99-1C50CB7BEF72}" presName="spacing" presStyleCnt="0"/>
      <dgm:spPr/>
    </dgm:pt>
    <dgm:pt modelId="{90AEA194-6CB7-47AB-98C9-C5292FBDC4E9}" type="pres">
      <dgm:prSet presAssocID="{3BF6F01E-F85C-4987-A0CC-85BFD1F25A11}" presName="composite" presStyleCnt="0"/>
      <dgm:spPr/>
    </dgm:pt>
    <dgm:pt modelId="{2189BA5F-3E95-46C5-A77C-F4428DE43719}" type="pres">
      <dgm:prSet presAssocID="{3BF6F01E-F85C-4987-A0CC-85BFD1F25A11}" presName="imgShp" presStyleLbl="fgImgPlace1" presStyleIdx="4" presStyleCnt="7" custLinFactX="-14334" custLinFactNeighborX="-100000" custLinFactNeighborY="-38841"/>
      <dgm:spPr/>
    </dgm:pt>
    <dgm:pt modelId="{4B1228AE-8C3A-4670-9353-373514074D43}" type="pres">
      <dgm:prSet presAssocID="{3BF6F01E-F85C-4987-A0CC-85BFD1F25A11}" presName="txShp" presStyleLbl="node1" presStyleIdx="4" presStyleCnt="7" custScaleX="123668" custScaleY="104642" custLinFactNeighborX="-226" custLinFactNeighborY="-37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86FFA-0C72-42EC-A567-8F7EA7AB6A5F}" type="pres">
      <dgm:prSet presAssocID="{1FD0D76B-00C4-4D79-A22E-B31CFE8DCF8C}" presName="spacing" presStyleCnt="0"/>
      <dgm:spPr/>
    </dgm:pt>
    <dgm:pt modelId="{364C8645-3317-47D1-AF02-30A5CE6FD39B}" type="pres">
      <dgm:prSet presAssocID="{3055F6B9-A0E2-4628-A427-FB71729EC302}" presName="composite" presStyleCnt="0"/>
      <dgm:spPr/>
    </dgm:pt>
    <dgm:pt modelId="{A82C8740-B784-4789-B7BD-DB7C4409C2C9}" type="pres">
      <dgm:prSet presAssocID="{3055F6B9-A0E2-4628-A427-FB71729EC302}" presName="imgShp" presStyleLbl="fgImgPlace1" presStyleIdx="5" presStyleCnt="7" custLinFactX="-14334" custLinFactNeighborX="-100000" custLinFactNeighborY="-31819"/>
      <dgm:spPr/>
    </dgm:pt>
    <dgm:pt modelId="{BFF1166A-B5A0-4D46-8A43-56684A1DA59C}" type="pres">
      <dgm:prSet presAssocID="{3055F6B9-A0E2-4628-A427-FB71729EC302}" presName="txShp" presStyleLbl="node1" presStyleIdx="5" presStyleCnt="7" custScaleX="123668" custScaleY="104642" custLinFactNeighborX="-226" custLinFactNeighborY="-37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04E8B-972B-49DC-A75A-72B48AF899BE}" type="pres">
      <dgm:prSet presAssocID="{37E90A40-AC3C-4842-B251-A4D2189C7442}" presName="spacing" presStyleCnt="0"/>
      <dgm:spPr/>
    </dgm:pt>
    <dgm:pt modelId="{B65417F7-9898-4BA8-BDFB-D79DF589D3B2}" type="pres">
      <dgm:prSet presAssocID="{BFE2F111-BC56-4EB2-B5C0-FB5734195882}" presName="composite" presStyleCnt="0"/>
      <dgm:spPr/>
    </dgm:pt>
    <dgm:pt modelId="{CEE67071-A39B-46E4-A078-F938027AE7E7}" type="pres">
      <dgm:prSet presAssocID="{BFE2F111-BC56-4EB2-B5C0-FB5734195882}" presName="imgShp" presStyleLbl="fgImgPlace1" presStyleIdx="6" presStyleCnt="7" custLinFactX="-23841" custLinFactNeighborX="-100000" custLinFactNeighborY="-3467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3586065-022B-4658-ACDA-042B235636A0}" type="pres">
      <dgm:prSet presAssocID="{BFE2F111-BC56-4EB2-B5C0-FB5734195882}" presName="txShp" presStyleLbl="node1" presStyleIdx="6" presStyleCnt="7" custScaleX="123668" custScaleY="159896" custLinFactNeighborX="-226" custLinFactNeighborY="-37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BC5BE-43C3-47C5-8219-00DE72468484}" type="presOf" srcId="{3BF6F01E-F85C-4987-A0CC-85BFD1F25A11}" destId="{4B1228AE-8C3A-4670-9353-373514074D43}" srcOrd="0" destOrd="0" presId="urn:microsoft.com/office/officeart/2005/8/layout/vList3"/>
    <dgm:cxn modelId="{BADED118-698B-4A9B-BF0D-CFC489F51BEE}" srcId="{71E9C302-05A7-4A64-8715-B5DD713CF6B0}" destId="{3BF6F01E-F85C-4987-A0CC-85BFD1F25A11}" srcOrd="4" destOrd="0" parTransId="{C06C6DF5-A46E-4C18-9005-A7266BE1F621}" sibTransId="{1FD0D76B-00C4-4D79-A22E-B31CFE8DCF8C}"/>
    <dgm:cxn modelId="{1B7F4B30-D79E-4D51-A535-15A4132C547C}" srcId="{71E9C302-05A7-4A64-8715-B5DD713CF6B0}" destId="{B0A42259-2DE9-4E6A-BAA8-027A037311D5}" srcOrd="0" destOrd="0" parTransId="{AD6D33F5-E2C6-4127-853B-6DC08648AB36}" sibTransId="{E4E299EA-F560-4C9E-A3B8-5AA1FB6F9A4F}"/>
    <dgm:cxn modelId="{841C620B-E835-46AB-9C2E-FEEF00A1470C}" srcId="{71E9C302-05A7-4A64-8715-B5DD713CF6B0}" destId="{52F3C9AE-E6C2-4B31-B091-C8B27543786D}" srcOrd="3" destOrd="0" parTransId="{6783AD8B-71AA-49D4-9DF9-5A43F7AAE6D2}" sibTransId="{1A6A7DC1-EF76-44DA-BB99-1C50CB7BEF72}"/>
    <dgm:cxn modelId="{9CF941C9-499E-4F58-87FD-8583AB762552}" srcId="{71E9C302-05A7-4A64-8715-B5DD713CF6B0}" destId="{BFE2F111-BC56-4EB2-B5C0-FB5734195882}" srcOrd="6" destOrd="0" parTransId="{9982D3F5-31CF-40FD-A678-C138EE1AB878}" sibTransId="{73673385-C208-488B-9EBE-F3B223D6A4E4}"/>
    <dgm:cxn modelId="{DBB13CEC-44BB-438F-8E16-DBAA5069CB27}" srcId="{71E9C302-05A7-4A64-8715-B5DD713CF6B0}" destId="{3BA4F514-8528-4673-A1E4-A88AE54069B4}" srcOrd="2" destOrd="0" parTransId="{EBD839D7-BF9F-49B4-BE80-AB13C4372274}" sibTransId="{2EEF63B6-A176-4954-8756-27D04D925BD6}"/>
    <dgm:cxn modelId="{B129D73B-9A52-4D23-A2DA-E1B5AF48C50C}" type="presOf" srcId="{71E9C302-05A7-4A64-8715-B5DD713CF6B0}" destId="{D551EE31-3827-4982-8E97-5E78D55FD9D9}" srcOrd="0" destOrd="0" presId="urn:microsoft.com/office/officeart/2005/8/layout/vList3"/>
    <dgm:cxn modelId="{07D78339-3EEB-4AE0-9E2E-C51A40C08EBC}" type="presOf" srcId="{BFE2F111-BC56-4EB2-B5C0-FB5734195882}" destId="{A3586065-022B-4658-ACDA-042B235636A0}" srcOrd="0" destOrd="0" presId="urn:microsoft.com/office/officeart/2005/8/layout/vList3"/>
    <dgm:cxn modelId="{A7DD5D4A-5B74-432B-8F89-D4F4C2BD9A75}" srcId="{71E9C302-05A7-4A64-8715-B5DD713CF6B0}" destId="{3055F6B9-A0E2-4628-A427-FB71729EC302}" srcOrd="5" destOrd="0" parTransId="{651448CB-F83A-4999-B54F-332017544C88}" sibTransId="{37E90A40-AC3C-4842-B251-A4D2189C7442}"/>
    <dgm:cxn modelId="{BC8C71F4-6A03-454D-BD1A-214421CC492E}" type="presOf" srcId="{52F3C9AE-E6C2-4B31-B091-C8B27543786D}" destId="{D58DCEF0-0CFA-45BB-86E9-74D984810519}" srcOrd="0" destOrd="0" presId="urn:microsoft.com/office/officeart/2005/8/layout/vList3"/>
    <dgm:cxn modelId="{C7FA725D-D7F3-4119-A370-992EA314178E}" srcId="{71E9C302-05A7-4A64-8715-B5DD713CF6B0}" destId="{B2ED3915-A5D6-4836-A1FD-ED365790FCDA}" srcOrd="1" destOrd="0" parTransId="{2C5B4B2C-3939-4FEB-99B0-1941E6FD3562}" sibTransId="{B27B26DC-3720-46BE-810C-00196BEC042D}"/>
    <dgm:cxn modelId="{BB691DA8-C167-44C4-B77E-3D51A5E27F33}" type="presOf" srcId="{B0A42259-2DE9-4E6A-BAA8-027A037311D5}" destId="{C21900B5-4348-44E8-8B70-D8937868A91A}" srcOrd="0" destOrd="0" presId="urn:microsoft.com/office/officeart/2005/8/layout/vList3"/>
    <dgm:cxn modelId="{02A49D02-032F-4572-A2E9-CE8B574B693A}" type="presOf" srcId="{3BA4F514-8528-4673-A1E4-A88AE54069B4}" destId="{ABB4A897-976A-4327-93A0-9060FEC10641}" srcOrd="0" destOrd="0" presId="urn:microsoft.com/office/officeart/2005/8/layout/vList3"/>
    <dgm:cxn modelId="{57D1CBC0-FDD5-4CD8-98A9-4EF5120BB4C6}" type="presOf" srcId="{3055F6B9-A0E2-4628-A427-FB71729EC302}" destId="{BFF1166A-B5A0-4D46-8A43-56684A1DA59C}" srcOrd="0" destOrd="0" presId="urn:microsoft.com/office/officeart/2005/8/layout/vList3"/>
    <dgm:cxn modelId="{FCB02522-ADC4-44D4-AA46-FB4602CD3B1A}" type="presOf" srcId="{B2ED3915-A5D6-4836-A1FD-ED365790FCDA}" destId="{34C3CCDA-B28C-4710-AAFF-1F430DD32E28}" srcOrd="0" destOrd="0" presId="urn:microsoft.com/office/officeart/2005/8/layout/vList3"/>
    <dgm:cxn modelId="{1E338E8A-B836-47D9-ACF3-23E3F593FAB6}" type="presParOf" srcId="{D551EE31-3827-4982-8E97-5E78D55FD9D9}" destId="{53EFC307-29C4-40C0-A025-0D9808896771}" srcOrd="0" destOrd="0" presId="urn:microsoft.com/office/officeart/2005/8/layout/vList3"/>
    <dgm:cxn modelId="{65ECD963-B7B7-4AB4-A3EF-CBAA85B0C487}" type="presParOf" srcId="{53EFC307-29C4-40C0-A025-0D9808896771}" destId="{CE579D79-2A39-4814-B2D8-3126F95A28AF}" srcOrd="0" destOrd="0" presId="urn:microsoft.com/office/officeart/2005/8/layout/vList3"/>
    <dgm:cxn modelId="{D9D3B6D1-341D-48E4-8A08-F2E3D74123DB}" type="presParOf" srcId="{53EFC307-29C4-40C0-A025-0D9808896771}" destId="{C21900B5-4348-44E8-8B70-D8937868A91A}" srcOrd="1" destOrd="0" presId="urn:microsoft.com/office/officeart/2005/8/layout/vList3"/>
    <dgm:cxn modelId="{C3284870-C1D7-4686-BE13-76480A69388D}" type="presParOf" srcId="{D551EE31-3827-4982-8E97-5E78D55FD9D9}" destId="{54807F69-DE05-482C-A791-EAEC0C4B5C31}" srcOrd="1" destOrd="0" presId="urn:microsoft.com/office/officeart/2005/8/layout/vList3"/>
    <dgm:cxn modelId="{F0DA2BAC-8CAA-4278-A5BC-D9B2BDDA0DAD}" type="presParOf" srcId="{D551EE31-3827-4982-8E97-5E78D55FD9D9}" destId="{C35ED0F4-11A2-4304-8A91-6738F93624AC}" srcOrd="2" destOrd="0" presId="urn:microsoft.com/office/officeart/2005/8/layout/vList3"/>
    <dgm:cxn modelId="{D6B179D9-727E-4E28-A076-429BDE727E61}" type="presParOf" srcId="{C35ED0F4-11A2-4304-8A91-6738F93624AC}" destId="{09187962-A833-4C9B-878B-57BFB55AFB8D}" srcOrd="0" destOrd="0" presId="urn:microsoft.com/office/officeart/2005/8/layout/vList3"/>
    <dgm:cxn modelId="{6049E8BC-CB5D-4FDF-B86B-04EE0BC55EED}" type="presParOf" srcId="{C35ED0F4-11A2-4304-8A91-6738F93624AC}" destId="{34C3CCDA-B28C-4710-AAFF-1F430DD32E28}" srcOrd="1" destOrd="0" presId="urn:microsoft.com/office/officeart/2005/8/layout/vList3"/>
    <dgm:cxn modelId="{9EBFEF7E-CEBA-424B-8D23-03F65FC3D3D1}" type="presParOf" srcId="{D551EE31-3827-4982-8E97-5E78D55FD9D9}" destId="{51CDE2A3-80AC-42AE-93A6-A50B4FDE69A2}" srcOrd="3" destOrd="0" presId="urn:microsoft.com/office/officeart/2005/8/layout/vList3"/>
    <dgm:cxn modelId="{DA393D54-0DB0-4344-93D4-AB7ED9F08C29}" type="presParOf" srcId="{D551EE31-3827-4982-8E97-5E78D55FD9D9}" destId="{C8752858-1955-47D4-8AB1-65869126A99F}" srcOrd="4" destOrd="0" presId="urn:microsoft.com/office/officeart/2005/8/layout/vList3"/>
    <dgm:cxn modelId="{FE0FE13F-C4D6-4C9F-993A-FD8196B22435}" type="presParOf" srcId="{C8752858-1955-47D4-8AB1-65869126A99F}" destId="{99CF589A-A1F2-4109-875C-1D8B2D0AF905}" srcOrd="0" destOrd="0" presId="urn:microsoft.com/office/officeart/2005/8/layout/vList3"/>
    <dgm:cxn modelId="{A6649FE5-DA9F-4E42-9315-ED1D762EE526}" type="presParOf" srcId="{C8752858-1955-47D4-8AB1-65869126A99F}" destId="{ABB4A897-976A-4327-93A0-9060FEC10641}" srcOrd="1" destOrd="0" presId="urn:microsoft.com/office/officeart/2005/8/layout/vList3"/>
    <dgm:cxn modelId="{C4BB7340-42DB-4B6D-8FC7-874FD79F853D}" type="presParOf" srcId="{D551EE31-3827-4982-8E97-5E78D55FD9D9}" destId="{10244E17-6248-4D0D-9B93-7209CD721B7C}" srcOrd="5" destOrd="0" presId="urn:microsoft.com/office/officeart/2005/8/layout/vList3"/>
    <dgm:cxn modelId="{2AECFCA6-F3C6-4EBD-83D8-55B89A7E50B9}" type="presParOf" srcId="{D551EE31-3827-4982-8E97-5E78D55FD9D9}" destId="{E1A91ABB-82A4-410D-A534-D2FA96537157}" srcOrd="6" destOrd="0" presId="urn:microsoft.com/office/officeart/2005/8/layout/vList3"/>
    <dgm:cxn modelId="{9B28209C-DD49-4851-A29F-049F90D4C114}" type="presParOf" srcId="{E1A91ABB-82A4-410D-A534-D2FA96537157}" destId="{1BC1DACE-A879-445C-97A9-D31C1288C628}" srcOrd="0" destOrd="0" presId="urn:microsoft.com/office/officeart/2005/8/layout/vList3"/>
    <dgm:cxn modelId="{99C50411-93C5-410F-8D42-1C77B8132760}" type="presParOf" srcId="{E1A91ABB-82A4-410D-A534-D2FA96537157}" destId="{D58DCEF0-0CFA-45BB-86E9-74D984810519}" srcOrd="1" destOrd="0" presId="urn:microsoft.com/office/officeart/2005/8/layout/vList3"/>
    <dgm:cxn modelId="{C6B2F739-ADB4-4B7D-8B50-FBE8F613EFFE}" type="presParOf" srcId="{D551EE31-3827-4982-8E97-5E78D55FD9D9}" destId="{E9E1D011-7A64-4963-9A0A-1592990C8C28}" srcOrd="7" destOrd="0" presId="urn:microsoft.com/office/officeart/2005/8/layout/vList3"/>
    <dgm:cxn modelId="{138CDEF4-801F-4097-9F74-06F14F766838}" type="presParOf" srcId="{D551EE31-3827-4982-8E97-5E78D55FD9D9}" destId="{90AEA194-6CB7-47AB-98C9-C5292FBDC4E9}" srcOrd="8" destOrd="0" presId="urn:microsoft.com/office/officeart/2005/8/layout/vList3"/>
    <dgm:cxn modelId="{C3849FD5-F728-4703-A5D5-ECC52751DDAE}" type="presParOf" srcId="{90AEA194-6CB7-47AB-98C9-C5292FBDC4E9}" destId="{2189BA5F-3E95-46C5-A77C-F4428DE43719}" srcOrd="0" destOrd="0" presId="urn:microsoft.com/office/officeart/2005/8/layout/vList3"/>
    <dgm:cxn modelId="{EBCE0B59-F8A1-46E3-BAE4-8FA20AB6301C}" type="presParOf" srcId="{90AEA194-6CB7-47AB-98C9-C5292FBDC4E9}" destId="{4B1228AE-8C3A-4670-9353-373514074D43}" srcOrd="1" destOrd="0" presId="urn:microsoft.com/office/officeart/2005/8/layout/vList3"/>
    <dgm:cxn modelId="{6F832FB9-47D9-4466-B795-2E0D9471249F}" type="presParOf" srcId="{D551EE31-3827-4982-8E97-5E78D55FD9D9}" destId="{15186FFA-0C72-42EC-A567-8F7EA7AB6A5F}" srcOrd="9" destOrd="0" presId="urn:microsoft.com/office/officeart/2005/8/layout/vList3"/>
    <dgm:cxn modelId="{F4FE6B5E-518F-4ECE-8B0D-8343AA956A6B}" type="presParOf" srcId="{D551EE31-3827-4982-8E97-5E78D55FD9D9}" destId="{364C8645-3317-47D1-AF02-30A5CE6FD39B}" srcOrd="10" destOrd="0" presId="urn:microsoft.com/office/officeart/2005/8/layout/vList3"/>
    <dgm:cxn modelId="{0B5AFB10-8BF6-4096-AF30-E60ED820BD8B}" type="presParOf" srcId="{364C8645-3317-47D1-AF02-30A5CE6FD39B}" destId="{A82C8740-B784-4789-B7BD-DB7C4409C2C9}" srcOrd="0" destOrd="0" presId="urn:microsoft.com/office/officeart/2005/8/layout/vList3"/>
    <dgm:cxn modelId="{069C21D8-863F-48FA-9ABC-70E17B29FB37}" type="presParOf" srcId="{364C8645-3317-47D1-AF02-30A5CE6FD39B}" destId="{BFF1166A-B5A0-4D46-8A43-56684A1DA59C}" srcOrd="1" destOrd="0" presId="urn:microsoft.com/office/officeart/2005/8/layout/vList3"/>
    <dgm:cxn modelId="{82CF7360-5D6C-4BFF-A0CA-F1C3BE99F5C6}" type="presParOf" srcId="{D551EE31-3827-4982-8E97-5E78D55FD9D9}" destId="{3C204E8B-972B-49DC-A75A-72B48AF899BE}" srcOrd="11" destOrd="0" presId="urn:microsoft.com/office/officeart/2005/8/layout/vList3"/>
    <dgm:cxn modelId="{0B79010B-B7B9-4162-B54B-40535CF0EE9C}" type="presParOf" srcId="{D551EE31-3827-4982-8E97-5E78D55FD9D9}" destId="{B65417F7-9898-4BA8-BDFB-D79DF589D3B2}" srcOrd="12" destOrd="0" presId="urn:microsoft.com/office/officeart/2005/8/layout/vList3"/>
    <dgm:cxn modelId="{86027338-9C85-4352-82D1-AF98EA288C73}" type="presParOf" srcId="{B65417F7-9898-4BA8-BDFB-D79DF589D3B2}" destId="{CEE67071-A39B-46E4-A078-F938027AE7E7}" srcOrd="0" destOrd="0" presId="urn:microsoft.com/office/officeart/2005/8/layout/vList3"/>
    <dgm:cxn modelId="{B6A2D14F-286E-4D1E-94C3-6758B03F8629}" type="presParOf" srcId="{B65417F7-9898-4BA8-BDFB-D79DF589D3B2}" destId="{A3586065-022B-4658-ACDA-042B235636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6B13E-8FCF-4C66-90CE-9FE470E18D41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F04703-BBD0-4094-8BAE-C352D5AE0AD7}">
      <dgm:prSet/>
      <dgm:spPr/>
      <dgm:t>
        <a:bodyPr/>
        <a:lstStyle/>
        <a:p>
          <a:pPr rtl="0"/>
          <a:r>
            <a:rPr lang="en-US" dirty="0" err="1" smtClean="0">
              <a:solidFill>
                <a:srgbClr val="C00000"/>
              </a:solidFill>
            </a:rPr>
            <a:t>Aplicant</a:t>
          </a:r>
          <a:r>
            <a:rPr lang="en-US" dirty="0" smtClean="0">
              <a:solidFill>
                <a:srgbClr val="C00000"/>
              </a:solidFill>
            </a:rPr>
            <a:t>: </a:t>
          </a:r>
          <a:r>
            <a:rPr lang="ro-RO" dirty="0" smtClean="0">
              <a:solidFill>
                <a:srgbClr val="C00000"/>
              </a:solidFill>
            </a:rPr>
            <a:t>AO ,,ASTRA-ANENII NOI” </a:t>
          </a:r>
          <a:endParaRPr lang="en-US" dirty="0">
            <a:solidFill>
              <a:srgbClr val="C00000"/>
            </a:solidFill>
          </a:endParaRPr>
        </a:p>
      </dgm:t>
    </dgm:pt>
    <dgm:pt modelId="{4131DA6C-7B24-45EE-9D16-ED20D7558191}" type="parTrans" cxnId="{72656F32-2626-4443-A2EA-9DAFE5ABEED9}">
      <dgm:prSet/>
      <dgm:spPr/>
      <dgm:t>
        <a:bodyPr/>
        <a:lstStyle/>
        <a:p>
          <a:endParaRPr lang="en-US"/>
        </a:p>
      </dgm:t>
    </dgm:pt>
    <dgm:pt modelId="{52EEBEBF-0B8D-4BAE-B412-9A93AE930F20}" type="sibTrans" cxnId="{72656F32-2626-4443-A2EA-9DAFE5ABEED9}">
      <dgm:prSet/>
      <dgm:spPr/>
      <dgm:t>
        <a:bodyPr/>
        <a:lstStyle/>
        <a:p>
          <a:endParaRPr lang="en-US"/>
        </a:p>
      </dgm:t>
    </dgm:pt>
    <dgm:pt modelId="{E7CFE955-190E-4064-9855-F4353F7F87EE}">
      <dgm:prSet/>
      <dgm:spPr/>
      <dgm:t>
        <a:bodyPr/>
        <a:lstStyle/>
        <a:p>
          <a:pPr rtl="0"/>
          <a:r>
            <a:rPr lang="en-US" smtClean="0"/>
            <a:t>Consiliul Raional Anenii Noi </a:t>
          </a:r>
          <a:endParaRPr lang="en-US"/>
        </a:p>
      </dgm:t>
    </dgm:pt>
    <dgm:pt modelId="{8098CD33-8263-4D7B-8C03-A54BCB2ECA2D}" type="parTrans" cxnId="{30E2C7E2-0AC8-4966-A038-FC1A694F3876}">
      <dgm:prSet/>
      <dgm:spPr/>
      <dgm:t>
        <a:bodyPr/>
        <a:lstStyle/>
        <a:p>
          <a:endParaRPr lang="en-US"/>
        </a:p>
      </dgm:t>
    </dgm:pt>
    <dgm:pt modelId="{0663CDC0-0085-42EE-8DBE-267421BAE4AE}" type="sibTrans" cxnId="{30E2C7E2-0AC8-4966-A038-FC1A694F3876}">
      <dgm:prSet/>
      <dgm:spPr/>
      <dgm:t>
        <a:bodyPr/>
        <a:lstStyle/>
        <a:p>
          <a:endParaRPr lang="en-US"/>
        </a:p>
      </dgm:t>
    </dgm:pt>
    <dgm:pt modelId="{16FCDDFD-A158-48BC-868A-32AE51CFE366}">
      <dgm:prSet/>
      <dgm:spPr/>
      <dgm:t>
        <a:bodyPr/>
        <a:lstStyle/>
        <a:p>
          <a:pPr rtl="0"/>
          <a:r>
            <a:rPr lang="en-US" dirty="0" err="1" smtClean="0"/>
            <a:t>OpenHUB</a:t>
          </a:r>
          <a:r>
            <a:rPr lang="en-US" dirty="0" smtClean="0"/>
            <a:t> </a:t>
          </a:r>
          <a:r>
            <a:rPr lang="en-US" dirty="0" err="1" smtClean="0"/>
            <a:t>Galați</a:t>
          </a:r>
          <a:endParaRPr lang="en-US" dirty="0"/>
        </a:p>
      </dgm:t>
    </dgm:pt>
    <dgm:pt modelId="{0E4297DB-C84B-4D94-99E6-6353CCFF6227}" type="parTrans" cxnId="{BA905BA3-8D8C-4C9C-A15D-5B96FCBA65F1}">
      <dgm:prSet/>
      <dgm:spPr/>
      <dgm:t>
        <a:bodyPr/>
        <a:lstStyle/>
        <a:p>
          <a:endParaRPr lang="en-US"/>
        </a:p>
      </dgm:t>
    </dgm:pt>
    <dgm:pt modelId="{53697275-DCB8-4398-9C57-44D3E2E1BCBE}" type="sibTrans" cxnId="{BA905BA3-8D8C-4C9C-A15D-5B96FCBA65F1}">
      <dgm:prSet/>
      <dgm:spPr/>
      <dgm:t>
        <a:bodyPr/>
        <a:lstStyle/>
        <a:p>
          <a:endParaRPr lang="en-US"/>
        </a:p>
      </dgm:t>
    </dgm:pt>
    <dgm:pt modelId="{81CD9F7B-F299-4E76-9E8F-EAEEF5DCC558}">
      <dgm:prSet/>
      <dgm:spPr/>
      <dgm:t>
        <a:bodyPr/>
        <a:lstStyle/>
        <a:p>
          <a:pPr rtl="0"/>
          <a:r>
            <a:rPr lang="en-US" smtClean="0"/>
            <a:t>Consiliile județene Vaslui, Neamț, Galați, Giurgiu și Botoșani</a:t>
          </a:r>
          <a:r>
            <a:rPr lang="ro-RO" smtClean="0"/>
            <a:t> </a:t>
          </a:r>
          <a:endParaRPr lang="en-US"/>
        </a:p>
      </dgm:t>
    </dgm:pt>
    <dgm:pt modelId="{5A228AA1-4789-4923-B9C6-53285A2ECC80}" type="parTrans" cxnId="{F84D4AC0-FC93-4B53-8B73-8BD006AC0474}">
      <dgm:prSet/>
      <dgm:spPr/>
      <dgm:t>
        <a:bodyPr/>
        <a:lstStyle/>
        <a:p>
          <a:endParaRPr lang="en-US"/>
        </a:p>
      </dgm:t>
    </dgm:pt>
    <dgm:pt modelId="{A0EA135A-6A88-4E2F-8323-6B8D2466C6D5}" type="sibTrans" cxnId="{F84D4AC0-FC93-4B53-8B73-8BD006AC0474}">
      <dgm:prSet/>
      <dgm:spPr/>
      <dgm:t>
        <a:bodyPr/>
        <a:lstStyle/>
        <a:p>
          <a:endParaRPr lang="en-US"/>
        </a:p>
      </dgm:t>
    </dgm:pt>
    <dgm:pt modelId="{7830E3BA-3AE5-450F-B1BA-7A69F9D0A50A}">
      <dgm:prSet/>
      <dgm:spPr/>
      <dgm:t>
        <a:bodyPr/>
        <a:lstStyle/>
        <a:p>
          <a:pPr rtl="0"/>
          <a:r>
            <a:rPr lang="en-US" smtClean="0"/>
            <a:t>Asociația Companiilor de Creație din Moldova</a:t>
          </a:r>
          <a:endParaRPr lang="en-US"/>
        </a:p>
      </dgm:t>
    </dgm:pt>
    <dgm:pt modelId="{23190E26-638F-4851-BD13-BAEA79D650F8}" type="parTrans" cxnId="{76018612-6B93-428E-8C70-8AC1CD939A78}">
      <dgm:prSet/>
      <dgm:spPr/>
      <dgm:t>
        <a:bodyPr/>
        <a:lstStyle/>
        <a:p>
          <a:endParaRPr lang="en-US"/>
        </a:p>
      </dgm:t>
    </dgm:pt>
    <dgm:pt modelId="{3476987A-55E9-4A70-B3D5-45D125BB0564}" type="sibTrans" cxnId="{76018612-6B93-428E-8C70-8AC1CD939A78}">
      <dgm:prSet/>
      <dgm:spPr/>
      <dgm:t>
        <a:bodyPr/>
        <a:lstStyle/>
        <a:p>
          <a:endParaRPr lang="en-US"/>
        </a:p>
      </dgm:t>
    </dgm:pt>
    <dgm:pt modelId="{FD6F2F5C-FE21-4A40-BAB9-F6160004C606}" type="pres">
      <dgm:prSet presAssocID="{B886B13E-8FCF-4C66-90CE-9FE470E18D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678B18-C67C-4D65-B640-7D158E6B5346}" type="pres">
      <dgm:prSet presAssocID="{49F04703-BBD0-4094-8BAE-C352D5AE0AD7}" presName="composite" presStyleCnt="0"/>
      <dgm:spPr/>
    </dgm:pt>
    <dgm:pt modelId="{85C4B385-D5D7-4C85-97CD-3D84CD549073}" type="pres">
      <dgm:prSet presAssocID="{49F04703-BBD0-4094-8BAE-C352D5AE0AD7}" presName="imgShp" presStyleLbl="fgImgPlace1" presStyleIdx="0" presStyleCnt="5"/>
      <dgm:spPr/>
    </dgm:pt>
    <dgm:pt modelId="{0DAF20B5-B2B0-471E-9ABE-C359AF3CAF59}" type="pres">
      <dgm:prSet presAssocID="{49F04703-BBD0-4094-8BAE-C352D5AE0AD7}" presName="txShp" presStyleLbl="node1" presStyleIdx="0" presStyleCnt="5" custLinFactNeighborX="-512" custLinFactNeighborY="-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5F47F-1BD8-46D9-BAC8-AB69CE0C11D1}" type="pres">
      <dgm:prSet presAssocID="{52EEBEBF-0B8D-4BAE-B412-9A93AE930F20}" presName="spacing" presStyleCnt="0"/>
      <dgm:spPr/>
    </dgm:pt>
    <dgm:pt modelId="{C4DEDA42-0DF8-4BCB-83BB-7AE5A14E8880}" type="pres">
      <dgm:prSet presAssocID="{E7CFE955-190E-4064-9855-F4353F7F87EE}" presName="composite" presStyleCnt="0"/>
      <dgm:spPr/>
    </dgm:pt>
    <dgm:pt modelId="{08F30DA0-0D7D-4665-8258-DC425FDDDD2E}" type="pres">
      <dgm:prSet presAssocID="{E7CFE955-190E-4064-9855-F4353F7F87EE}" presName="imgShp" presStyleLbl="fgImgPlace1" presStyleIdx="1" presStyleCnt="5"/>
      <dgm:spPr/>
    </dgm:pt>
    <dgm:pt modelId="{B028202F-78E9-48B6-82B0-6E5894BF5940}" type="pres">
      <dgm:prSet presAssocID="{E7CFE955-190E-4064-9855-F4353F7F87E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BA132-5D6E-46F4-8617-6C135CFF824E}" type="pres">
      <dgm:prSet presAssocID="{0663CDC0-0085-42EE-8DBE-267421BAE4AE}" presName="spacing" presStyleCnt="0"/>
      <dgm:spPr/>
    </dgm:pt>
    <dgm:pt modelId="{DCA46299-A17D-4820-973E-3C6E7E693038}" type="pres">
      <dgm:prSet presAssocID="{16FCDDFD-A158-48BC-868A-32AE51CFE366}" presName="composite" presStyleCnt="0"/>
      <dgm:spPr/>
    </dgm:pt>
    <dgm:pt modelId="{0141048C-9C5C-4F38-8CD6-973591E1898C}" type="pres">
      <dgm:prSet presAssocID="{16FCDDFD-A158-48BC-868A-32AE51CFE366}" presName="imgShp" presStyleLbl="fgImgPlace1" presStyleIdx="2" presStyleCnt="5"/>
      <dgm:spPr/>
    </dgm:pt>
    <dgm:pt modelId="{FE787638-3670-4C71-BFA6-9877BACA37B9}" type="pres">
      <dgm:prSet presAssocID="{16FCDDFD-A158-48BC-868A-32AE51CFE36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CEF1B-3A40-4B00-87E7-A5CEFF2A2624}" type="pres">
      <dgm:prSet presAssocID="{53697275-DCB8-4398-9C57-44D3E2E1BCBE}" presName="spacing" presStyleCnt="0"/>
      <dgm:spPr/>
    </dgm:pt>
    <dgm:pt modelId="{700B00FB-8ADF-4F99-B2C7-EF41FDE28567}" type="pres">
      <dgm:prSet presAssocID="{81CD9F7B-F299-4E76-9E8F-EAEEF5DCC558}" presName="composite" presStyleCnt="0"/>
      <dgm:spPr/>
    </dgm:pt>
    <dgm:pt modelId="{B2FB07D5-5C42-4D9E-8544-6F0BC655419B}" type="pres">
      <dgm:prSet presAssocID="{81CD9F7B-F299-4E76-9E8F-EAEEF5DCC558}" presName="imgShp" presStyleLbl="fgImgPlace1" presStyleIdx="3" presStyleCnt="5"/>
      <dgm:spPr/>
    </dgm:pt>
    <dgm:pt modelId="{FD4233A8-8E8E-4A85-96DA-A90E3014D0A9}" type="pres">
      <dgm:prSet presAssocID="{81CD9F7B-F299-4E76-9E8F-EAEEF5DCC55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9E407-B51A-4827-9B46-BDAC5565D883}" type="pres">
      <dgm:prSet presAssocID="{A0EA135A-6A88-4E2F-8323-6B8D2466C6D5}" presName="spacing" presStyleCnt="0"/>
      <dgm:spPr/>
    </dgm:pt>
    <dgm:pt modelId="{A4CF0C7D-FFAB-42D4-A3DE-409F8A70EA20}" type="pres">
      <dgm:prSet presAssocID="{7830E3BA-3AE5-450F-B1BA-7A69F9D0A50A}" presName="composite" presStyleCnt="0"/>
      <dgm:spPr/>
    </dgm:pt>
    <dgm:pt modelId="{DD21AC45-95A7-4287-A8CF-2FB3999A3EF9}" type="pres">
      <dgm:prSet presAssocID="{7830E3BA-3AE5-450F-B1BA-7A69F9D0A50A}" presName="imgShp" presStyleLbl="fgImgPlace1" presStyleIdx="4" presStyleCnt="5"/>
      <dgm:spPr/>
    </dgm:pt>
    <dgm:pt modelId="{2C29DDB1-604E-4AF1-8D64-3E6D2FFAABCD}" type="pres">
      <dgm:prSet presAssocID="{7830E3BA-3AE5-450F-B1BA-7A69F9D0A50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D4AC0-FC93-4B53-8B73-8BD006AC0474}" srcId="{B886B13E-8FCF-4C66-90CE-9FE470E18D41}" destId="{81CD9F7B-F299-4E76-9E8F-EAEEF5DCC558}" srcOrd="3" destOrd="0" parTransId="{5A228AA1-4789-4923-B9C6-53285A2ECC80}" sibTransId="{A0EA135A-6A88-4E2F-8323-6B8D2466C6D5}"/>
    <dgm:cxn modelId="{30E2C7E2-0AC8-4966-A038-FC1A694F3876}" srcId="{B886B13E-8FCF-4C66-90CE-9FE470E18D41}" destId="{E7CFE955-190E-4064-9855-F4353F7F87EE}" srcOrd="1" destOrd="0" parTransId="{8098CD33-8263-4D7B-8C03-A54BCB2ECA2D}" sibTransId="{0663CDC0-0085-42EE-8DBE-267421BAE4AE}"/>
    <dgm:cxn modelId="{F995E48B-F575-4D17-A215-7CD4A53E8BD8}" type="presOf" srcId="{7830E3BA-3AE5-450F-B1BA-7A69F9D0A50A}" destId="{2C29DDB1-604E-4AF1-8D64-3E6D2FFAABCD}" srcOrd="0" destOrd="0" presId="urn:microsoft.com/office/officeart/2005/8/layout/vList3"/>
    <dgm:cxn modelId="{72656F32-2626-4443-A2EA-9DAFE5ABEED9}" srcId="{B886B13E-8FCF-4C66-90CE-9FE470E18D41}" destId="{49F04703-BBD0-4094-8BAE-C352D5AE0AD7}" srcOrd="0" destOrd="0" parTransId="{4131DA6C-7B24-45EE-9D16-ED20D7558191}" sibTransId="{52EEBEBF-0B8D-4BAE-B412-9A93AE930F20}"/>
    <dgm:cxn modelId="{823BB7E8-7386-4B26-9F59-63900E2A97E6}" type="presOf" srcId="{81CD9F7B-F299-4E76-9E8F-EAEEF5DCC558}" destId="{FD4233A8-8E8E-4A85-96DA-A90E3014D0A9}" srcOrd="0" destOrd="0" presId="urn:microsoft.com/office/officeart/2005/8/layout/vList3"/>
    <dgm:cxn modelId="{11FA5734-2320-405B-AAB3-57BF4C1A8AD4}" type="presOf" srcId="{B886B13E-8FCF-4C66-90CE-9FE470E18D41}" destId="{FD6F2F5C-FE21-4A40-BAB9-F6160004C606}" srcOrd="0" destOrd="0" presId="urn:microsoft.com/office/officeart/2005/8/layout/vList3"/>
    <dgm:cxn modelId="{76018612-6B93-428E-8C70-8AC1CD939A78}" srcId="{B886B13E-8FCF-4C66-90CE-9FE470E18D41}" destId="{7830E3BA-3AE5-450F-B1BA-7A69F9D0A50A}" srcOrd="4" destOrd="0" parTransId="{23190E26-638F-4851-BD13-BAEA79D650F8}" sibTransId="{3476987A-55E9-4A70-B3D5-45D125BB0564}"/>
    <dgm:cxn modelId="{BA905BA3-8D8C-4C9C-A15D-5B96FCBA65F1}" srcId="{B886B13E-8FCF-4C66-90CE-9FE470E18D41}" destId="{16FCDDFD-A158-48BC-868A-32AE51CFE366}" srcOrd="2" destOrd="0" parTransId="{0E4297DB-C84B-4D94-99E6-6353CCFF6227}" sibTransId="{53697275-DCB8-4398-9C57-44D3E2E1BCBE}"/>
    <dgm:cxn modelId="{0E668BDD-CC41-4E6C-B39B-12463E5FAD78}" type="presOf" srcId="{16FCDDFD-A158-48BC-868A-32AE51CFE366}" destId="{FE787638-3670-4C71-BFA6-9877BACA37B9}" srcOrd="0" destOrd="0" presId="urn:microsoft.com/office/officeart/2005/8/layout/vList3"/>
    <dgm:cxn modelId="{673D158A-7428-4152-9F40-D0164D9C5B15}" type="presOf" srcId="{49F04703-BBD0-4094-8BAE-C352D5AE0AD7}" destId="{0DAF20B5-B2B0-471E-9ABE-C359AF3CAF59}" srcOrd="0" destOrd="0" presId="urn:microsoft.com/office/officeart/2005/8/layout/vList3"/>
    <dgm:cxn modelId="{E563C0DA-BDC9-49ED-81B1-FDF1B66E9C39}" type="presOf" srcId="{E7CFE955-190E-4064-9855-F4353F7F87EE}" destId="{B028202F-78E9-48B6-82B0-6E5894BF5940}" srcOrd="0" destOrd="0" presId="urn:microsoft.com/office/officeart/2005/8/layout/vList3"/>
    <dgm:cxn modelId="{F9418A3E-7ACF-450F-B235-5F982FF1666F}" type="presParOf" srcId="{FD6F2F5C-FE21-4A40-BAB9-F6160004C606}" destId="{FE678B18-C67C-4D65-B640-7D158E6B5346}" srcOrd="0" destOrd="0" presId="urn:microsoft.com/office/officeart/2005/8/layout/vList3"/>
    <dgm:cxn modelId="{2A43ADFA-33F2-46DC-8BA9-C647C6095571}" type="presParOf" srcId="{FE678B18-C67C-4D65-B640-7D158E6B5346}" destId="{85C4B385-D5D7-4C85-97CD-3D84CD549073}" srcOrd="0" destOrd="0" presId="urn:microsoft.com/office/officeart/2005/8/layout/vList3"/>
    <dgm:cxn modelId="{AE3E175A-ADC8-4789-90E8-FA1244773748}" type="presParOf" srcId="{FE678B18-C67C-4D65-B640-7D158E6B5346}" destId="{0DAF20B5-B2B0-471E-9ABE-C359AF3CAF59}" srcOrd="1" destOrd="0" presId="urn:microsoft.com/office/officeart/2005/8/layout/vList3"/>
    <dgm:cxn modelId="{2AEF5FFE-7475-427F-84D5-068CB7960153}" type="presParOf" srcId="{FD6F2F5C-FE21-4A40-BAB9-F6160004C606}" destId="{5435F47F-1BD8-46D9-BAC8-AB69CE0C11D1}" srcOrd="1" destOrd="0" presId="urn:microsoft.com/office/officeart/2005/8/layout/vList3"/>
    <dgm:cxn modelId="{C67DB588-F932-4FD8-8B3A-7869733A7526}" type="presParOf" srcId="{FD6F2F5C-FE21-4A40-BAB9-F6160004C606}" destId="{C4DEDA42-0DF8-4BCB-83BB-7AE5A14E8880}" srcOrd="2" destOrd="0" presId="urn:microsoft.com/office/officeart/2005/8/layout/vList3"/>
    <dgm:cxn modelId="{0EE7335F-4A56-4BE2-887F-3A56B5E4634C}" type="presParOf" srcId="{C4DEDA42-0DF8-4BCB-83BB-7AE5A14E8880}" destId="{08F30DA0-0D7D-4665-8258-DC425FDDDD2E}" srcOrd="0" destOrd="0" presId="urn:microsoft.com/office/officeart/2005/8/layout/vList3"/>
    <dgm:cxn modelId="{A480CBAE-2ED2-4901-B919-0BC17654717A}" type="presParOf" srcId="{C4DEDA42-0DF8-4BCB-83BB-7AE5A14E8880}" destId="{B028202F-78E9-48B6-82B0-6E5894BF5940}" srcOrd="1" destOrd="0" presId="urn:microsoft.com/office/officeart/2005/8/layout/vList3"/>
    <dgm:cxn modelId="{BB341ED6-CE88-4F6D-88A1-2235D426BD6C}" type="presParOf" srcId="{FD6F2F5C-FE21-4A40-BAB9-F6160004C606}" destId="{B4BBA132-5D6E-46F4-8617-6C135CFF824E}" srcOrd="3" destOrd="0" presId="urn:microsoft.com/office/officeart/2005/8/layout/vList3"/>
    <dgm:cxn modelId="{293F2FD7-D965-425C-81D4-BD2C7EE799C6}" type="presParOf" srcId="{FD6F2F5C-FE21-4A40-BAB9-F6160004C606}" destId="{DCA46299-A17D-4820-973E-3C6E7E693038}" srcOrd="4" destOrd="0" presId="urn:microsoft.com/office/officeart/2005/8/layout/vList3"/>
    <dgm:cxn modelId="{A19FC286-9D16-420A-9FB1-0095A0A13F6F}" type="presParOf" srcId="{DCA46299-A17D-4820-973E-3C6E7E693038}" destId="{0141048C-9C5C-4F38-8CD6-973591E1898C}" srcOrd="0" destOrd="0" presId="urn:microsoft.com/office/officeart/2005/8/layout/vList3"/>
    <dgm:cxn modelId="{9DC695EE-849A-4A1A-9E1F-14846C6C3CB4}" type="presParOf" srcId="{DCA46299-A17D-4820-973E-3C6E7E693038}" destId="{FE787638-3670-4C71-BFA6-9877BACA37B9}" srcOrd="1" destOrd="0" presId="urn:microsoft.com/office/officeart/2005/8/layout/vList3"/>
    <dgm:cxn modelId="{F4037376-D0E6-4C15-BFD3-934D803081B5}" type="presParOf" srcId="{FD6F2F5C-FE21-4A40-BAB9-F6160004C606}" destId="{F19CEF1B-3A40-4B00-87E7-A5CEFF2A2624}" srcOrd="5" destOrd="0" presId="urn:microsoft.com/office/officeart/2005/8/layout/vList3"/>
    <dgm:cxn modelId="{65B8FBC8-328C-495D-83C9-7025B174B82F}" type="presParOf" srcId="{FD6F2F5C-FE21-4A40-BAB9-F6160004C606}" destId="{700B00FB-8ADF-4F99-B2C7-EF41FDE28567}" srcOrd="6" destOrd="0" presId="urn:microsoft.com/office/officeart/2005/8/layout/vList3"/>
    <dgm:cxn modelId="{818E2F19-50E7-4877-B5C9-9D807EC0438E}" type="presParOf" srcId="{700B00FB-8ADF-4F99-B2C7-EF41FDE28567}" destId="{B2FB07D5-5C42-4D9E-8544-6F0BC655419B}" srcOrd="0" destOrd="0" presId="urn:microsoft.com/office/officeart/2005/8/layout/vList3"/>
    <dgm:cxn modelId="{AE935570-656D-424A-8413-010B8ACCDAA0}" type="presParOf" srcId="{700B00FB-8ADF-4F99-B2C7-EF41FDE28567}" destId="{FD4233A8-8E8E-4A85-96DA-A90E3014D0A9}" srcOrd="1" destOrd="0" presId="urn:microsoft.com/office/officeart/2005/8/layout/vList3"/>
    <dgm:cxn modelId="{2085FD4C-E312-4C3C-BF85-4BE12AD8CBB4}" type="presParOf" srcId="{FD6F2F5C-FE21-4A40-BAB9-F6160004C606}" destId="{8959E407-B51A-4827-9B46-BDAC5565D883}" srcOrd="7" destOrd="0" presId="urn:microsoft.com/office/officeart/2005/8/layout/vList3"/>
    <dgm:cxn modelId="{76F439C2-FD58-46A0-AC1C-A823D92273F1}" type="presParOf" srcId="{FD6F2F5C-FE21-4A40-BAB9-F6160004C606}" destId="{A4CF0C7D-FFAB-42D4-A3DE-409F8A70EA20}" srcOrd="8" destOrd="0" presId="urn:microsoft.com/office/officeart/2005/8/layout/vList3"/>
    <dgm:cxn modelId="{B9C0DA4E-7266-4615-B0BE-71DCA29F5D2A}" type="presParOf" srcId="{A4CF0C7D-FFAB-42D4-A3DE-409F8A70EA20}" destId="{DD21AC45-95A7-4287-A8CF-2FB3999A3EF9}" srcOrd="0" destOrd="0" presId="urn:microsoft.com/office/officeart/2005/8/layout/vList3"/>
    <dgm:cxn modelId="{5A4EC7FA-2C35-43BD-AF65-1034E8390C2A}" type="presParOf" srcId="{A4CF0C7D-FFAB-42D4-A3DE-409F8A70EA20}" destId="{2C29DDB1-604E-4AF1-8D64-3E6D2FFAAB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9F2D7DB-0A5E-46CA-8B6A-78AE2BCCE559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B20951E-FB22-4608-88BE-938C9C4D8D25}">
      <dgm:prSet/>
      <dgm:spPr/>
      <dgm:t>
        <a:bodyPr/>
        <a:lstStyle/>
        <a:p>
          <a:pPr rtl="0"/>
          <a:r>
            <a:rPr lang="ro-RO" b="1" dirty="0" smtClean="0"/>
            <a:t>5 cursuri educaționale și 3 modele create și implementate</a:t>
          </a:r>
          <a:endParaRPr lang="ro-RO" b="1" dirty="0"/>
        </a:p>
      </dgm:t>
    </dgm:pt>
    <dgm:pt modelId="{455B698A-3454-4128-A705-B5E8B2E86063}" type="parTrans" cxnId="{CE6F71E1-EBA0-4AB8-A5B5-2D9DB763C683}">
      <dgm:prSet/>
      <dgm:spPr/>
      <dgm:t>
        <a:bodyPr/>
        <a:lstStyle/>
        <a:p>
          <a:endParaRPr lang="en-US"/>
        </a:p>
      </dgm:t>
    </dgm:pt>
    <dgm:pt modelId="{261D8264-9B0D-4F72-B47F-81815085F831}" type="sibTrans" cxnId="{CE6F71E1-EBA0-4AB8-A5B5-2D9DB763C683}">
      <dgm:prSet/>
      <dgm:spPr/>
      <dgm:t>
        <a:bodyPr/>
        <a:lstStyle/>
        <a:p>
          <a:endParaRPr lang="en-US"/>
        </a:p>
      </dgm:t>
    </dgm:pt>
    <dgm:pt modelId="{4B9ECF49-D888-4540-B377-AF34F48EB22E}">
      <dgm:prSet/>
      <dgm:spPr/>
      <dgm:t>
        <a:bodyPr/>
        <a:lstStyle/>
        <a:p>
          <a:pPr rtl="0"/>
          <a:r>
            <a:rPr lang="ro-RO" b="1" dirty="0" smtClean="0"/>
            <a:t>1 </a:t>
          </a:r>
          <a:r>
            <a:rPr lang="ro-RO" b="1" dirty="0" err="1" smtClean="0"/>
            <a:t>knowledge</a:t>
          </a:r>
          <a:r>
            <a:rPr lang="ro-RO" b="1" dirty="0" smtClean="0"/>
            <a:t> hub creat în fiecare țară</a:t>
          </a:r>
          <a:endParaRPr lang="en-US" b="1" dirty="0"/>
        </a:p>
      </dgm:t>
    </dgm:pt>
    <dgm:pt modelId="{EF7DFB7F-7509-4D05-B758-D781F12668F6}" type="parTrans" cxnId="{134EB40D-8B77-4D2D-AE42-7887AB018D78}">
      <dgm:prSet/>
      <dgm:spPr/>
      <dgm:t>
        <a:bodyPr/>
        <a:lstStyle/>
        <a:p>
          <a:endParaRPr lang="en-US"/>
        </a:p>
      </dgm:t>
    </dgm:pt>
    <dgm:pt modelId="{E7572DB1-2E92-4D38-9F26-8F10B791AEFD}" type="sibTrans" cxnId="{134EB40D-8B77-4D2D-AE42-7887AB018D78}">
      <dgm:prSet/>
      <dgm:spPr/>
      <dgm:t>
        <a:bodyPr/>
        <a:lstStyle/>
        <a:p>
          <a:endParaRPr lang="en-US"/>
        </a:p>
      </dgm:t>
    </dgm:pt>
    <dgm:pt modelId="{3964FAE9-99CA-4141-88E5-F945FF3ECB11}">
      <dgm:prSet/>
      <dgm:spPr/>
      <dgm:t>
        <a:bodyPr/>
        <a:lstStyle/>
        <a:p>
          <a:pPr rtl="0"/>
          <a:r>
            <a:rPr lang="ro-RO" b="1" dirty="0" smtClean="0"/>
            <a:t> 5 vouchere de inovare acordate</a:t>
          </a:r>
          <a:endParaRPr lang="en-US" b="1" dirty="0"/>
        </a:p>
      </dgm:t>
    </dgm:pt>
    <dgm:pt modelId="{40606893-9399-4CBF-82E1-291410D97F7C}" type="parTrans" cxnId="{2A69EC95-BBE1-44E5-AB2D-CB33A2F90776}">
      <dgm:prSet/>
      <dgm:spPr/>
      <dgm:t>
        <a:bodyPr/>
        <a:lstStyle/>
        <a:p>
          <a:endParaRPr lang="en-US"/>
        </a:p>
      </dgm:t>
    </dgm:pt>
    <dgm:pt modelId="{BFAC3F17-B797-451A-8081-FB90978CDFA0}" type="sibTrans" cxnId="{2A69EC95-BBE1-44E5-AB2D-CB33A2F90776}">
      <dgm:prSet/>
      <dgm:spPr/>
      <dgm:t>
        <a:bodyPr/>
        <a:lstStyle/>
        <a:p>
          <a:endParaRPr lang="en-US"/>
        </a:p>
      </dgm:t>
    </dgm:pt>
    <dgm:pt modelId="{6F8C2F21-4395-4348-8097-C4830A18514D}">
      <dgm:prSet/>
      <dgm:spPr/>
      <dgm:t>
        <a:bodyPr/>
        <a:lstStyle/>
        <a:p>
          <a:pPr rtl="0"/>
          <a:r>
            <a:rPr lang="ro-RO" b="1" dirty="0" smtClean="0"/>
            <a:t>6 start-</a:t>
          </a:r>
          <a:r>
            <a:rPr lang="ro-RO" b="1" dirty="0" err="1" smtClean="0"/>
            <a:t>up</a:t>
          </a:r>
          <a:r>
            <a:rPr lang="ro-RO" b="1" dirty="0" smtClean="0"/>
            <a:t> lansate pe piață internațională</a:t>
          </a:r>
          <a:endParaRPr lang="en-US" b="1" dirty="0"/>
        </a:p>
      </dgm:t>
    </dgm:pt>
    <dgm:pt modelId="{93C920B8-F8EF-4941-83E3-B315870F9625}" type="parTrans" cxnId="{1613F23D-B881-4FD4-8986-2206E0756E05}">
      <dgm:prSet/>
      <dgm:spPr/>
      <dgm:t>
        <a:bodyPr/>
        <a:lstStyle/>
        <a:p>
          <a:endParaRPr lang="en-US"/>
        </a:p>
      </dgm:t>
    </dgm:pt>
    <dgm:pt modelId="{8ECAB367-5592-48D3-BA8C-237D4C98E2B6}" type="sibTrans" cxnId="{1613F23D-B881-4FD4-8986-2206E0756E05}">
      <dgm:prSet/>
      <dgm:spPr/>
      <dgm:t>
        <a:bodyPr/>
        <a:lstStyle/>
        <a:p>
          <a:endParaRPr lang="en-US"/>
        </a:p>
      </dgm:t>
    </dgm:pt>
    <dgm:pt modelId="{6F9667BE-C232-4FE8-8D12-5DDEA90F27D2}">
      <dgm:prSet/>
      <dgm:spPr/>
      <dgm:t>
        <a:bodyPr/>
        <a:lstStyle/>
        <a:p>
          <a:pPr rtl="0"/>
          <a:r>
            <a:rPr lang="ro-RO" b="1" dirty="0" smtClean="0"/>
            <a:t>1 </a:t>
          </a:r>
          <a:r>
            <a:rPr lang="ro-RO" b="1" dirty="0" err="1" smtClean="0"/>
            <a:t>Compeție</a:t>
          </a:r>
          <a:r>
            <a:rPr lang="ro-RO" b="1" dirty="0" smtClean="0"/>
            <a:t> </a:t>
          </a:r>
          <a:r>
            <a:rPr lang="ro-RO" b="1" dirty="0" err="1" smtClean="0"/>
            <a:t>pitch</a:t>
          </a:r>
          <a:endParaRPr lang="en-US" b="1" dirty="0"/>
        </a:p>
      </dgm:t>
    </dgm:pt>
    <dgm:pt modelId="{C04A03FF-A66F-4F96-8637-88B42A5F36D2}" type="sibTrans" cxnId="{824973BF-8BC6-4F5F-9C89-9B772F506476}">
      <dgm:prSet/>
      <dgm:spPr/>
      <dgm:t>
        <a:bodyPr/>
        <a:lstStyle/>
        <a:p>
          <a:endParaRPr lang="en-US"/>
        </a:p>
      </dgm:t>
    </dgm:pt>
    <dgm:pt modelId="{C71C6E9C-B1EB-4AFB-998D-3528B540AC0E}" type="parTrans" cxnId="{824973BF-8BC6-4F5F-9C89-9B772F506476}">
      <dgm:prSet/>
      <dgm:spPr/>
      <dgm:t>
        <a:bodyPr/>
        <a:lstStyle/>
        <a:p>
          <a:endParaRPr lang="en-US"/>
        </a:p>
      </dgm:t>
    </dgm:pt>
    <dgm:pt modelId="{76AB7BB4-931E-4539-A945-D85F498FD2CE}" type="pres">
      <dgm:prSet presAssocID="{89F2D7DB-0A5E-46CA-8B6A-78AE2BCCE5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01BEB4-3849-4DF5-8771-B481AA4F495B}" type="pres">
      <dgm:prSet presAssocID="{DB20951E-FB22-4608-88BE-938C9C4D8D25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7266C0-8397-4F0E-BC77-D56522B3F71B}" type="pres">
      <dgm:prSet presAssocID="{DB20951E-FB22-4608-88BE-938C9C4D8D25}" presName="rootComposite1" presStyleCnt="0"/>
      <dgm:spPr/>
      <dgm:t>
        <a:bodyPr/>
        <a:lstStyle/>
        <a:p>
          <a:endParaRPr lang="en-US"/>
        </a:p>
      </dgm:t>
    </dgm:pt>
    <dgm:pt modelId="{FCCB9574-80AD-4356-B666-1339602A55B1}" type="pres">
      <dgm:prSet presAssocID="{DB20951E-FB22-4608-88BE-938C9C4D8D25}" presName="rootText1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88C236-8C0E-47E3-9BC0-9DFC4630D8C3}" type="pres">
      <dgm:prSet presAssocID="{DB20951E-FB22-4608-88BE-938C9C4D8D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411AA6C-BD52-40A8-A216-45CF17A41FC2}" type="pres">
      <dgm:prSet presAssocID="{DB20951E-FB22-4608-88BE-938C9C4D8D25}" presName="hierChild2" presStyleCnt="0"/>
      <dgm:spPr/>
      <dgm:t>
        <a:bodyPr/>
        <a:lstStyle/>
        <a:p>
          <a:endParaRPr lang="en-US"/>
        </a:p>
      </dgm:t>
    </dgm:pt>
    <dgm:pt modelId="{8CAF0C4F-FF93-4669-84B2-B93AE18CB153}" type="pres">
      <dgm:prSet presAssocID="{DB20951E-FB22-4608-88BE-938C9C4D8D25}" presName="hierChild3" presStyleCnt="0"/>
      <dgm:spPr/>
      <dgm:t>
        <a:bodyPr/>
        <a:lstStyle/>
        <a:p>
          <a:endParaRPr lang="en-US"/>
        </a:p>
      </dgm:t>
    </dgm:pt>
    <dgm:pt modelId="{4470CDA7-E301-4FB1-81D2-90C75FB7886B}" type="pres">
      <dgm:prSet presAssocID="{4B9ECF49-D888-4540-B377-AF34F48EB22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EAF2A3A-C446-43AB-9A54-407618A4A08C}" type="pres">
      <dgm:prSet presAssocID="{4B9ECF49-D888-4540-B377-AF34F48EB22E}" presName="rootComposite1" presStyleCnt="0"/>
      <dgm:spPr/>
      <dgm:t>
        <a:bodyPr/>
        <a:lstStyle/>
        <a:p>
          <a:endParaRPr lang="en-US"/>
        </a:p>
      </dgm:t>
    </dgm:pt>
    <dgm:pt modelId="{EABAEEE3-B021-47DC-B377-1C61A5197D1E}" type="pres">
      <dgm:prSet presAssocID="{4B9ECF49-D888-4540-B377-AF34F48EB22E}" presName="rootText1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3EAC4B-25C3-499F-8E09-061448969685}" type="pres">
      <dgm:prSet presAssocID="{4B9ECF49-D888-4540-B377-AF34F48EB2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6CE12F6-256C-40D4-9D81-6569322F2A43}" type="pres">
      <dgm:prSet presAssocID="{4B9ECF49-D888-4540-B377-AF34F48EB22E}" presName="hierChild2" presStyleCnt="0"/>
      <dgm:spPr/>
      <dgm:t>
        <a:bodyPr/>
        <a:lstStyle/>
        <a:p>
          <a:endParaRPr lang="en-US"/>
        </a:p>
      </dgm:t>
    </dgm:pt>
    <dgm:pt modelId="{8E024396-723F-4B66-8BF1-E76EB97C59B6}" type="pres">
      <dgm:prSet presAssocID="{4B9ECF49-D888-4540-B377-AF34F48EB22E}" presName="hierChild3" presStyleCnt="0"/>
      <dgm:spPr/>
      <dgm:t>
        <a:bodyPr/>
        <a:lstStyle/>
        <a:p>
          <a:endParaRPr lang="en-US"/>
        </a:p>
      </dgm:t>
    </dgm:pt>
    <dgm:pt modelId="{73513A06-D692-46C8-9BE1-E54F7338D73A}" type="pres">
      <dgm:prSet presAssocID="{3964FAE9-99CA-4141-88E5-F945FF3ECB1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84FE109-2168-4B74-973C-E0161B88B36B}" type="pres">
      <dgm:prSet presAssocID="{3964FAE9-99CA-4141-88E5-F945FF3ECB11}" presName="rootComposite1" presStyleCnt="0"/>
      <dgm:spPr/>
      <dgm:t>
        <a:bodyPr/>
        <a:lstStyle/>
        <a:p>
          <a:endParaRPr lang="en-US"/>
        </a:p>
      </dgm:t>
    </dgm:pt>
    <dgm:pt modelId="{AAF79CDE-55DF-4D50-90BF-26B545EABC0A}" type="pres">
      <dgm:prSet presAssocID="{3964FAE9-99CA-4141-88E5-F945FF3ECB11}" presName="rootText1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9F8547-19C7-4EC3-A019-C85EDFDEDE14}" type="pres">
      <dgm:prSet presAssocID="{3964FAE9-99CA-4141-88E5-F945FF3ECB1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701A5E-6041-409C-953E-99782BB86AED}" type="pres">
      <dgm:prSet presAssocID="{3964FAE9-99CA-4141-88E5-F945FF3ECB11}" presName="hierChild2" presStyleCnt="0"/>
      <dgm:spPr/>
      <dgm:t>
        <a:bodyPr/>
        <a:lstStyle/>
        <a:p>
          <a:endParaRPr lang="en-US"/>
        </a:p>
      </dgm:t>
    </dgm:pt>
    <dgm:pt modelId="{FBD6D451-4D66-4E39-B36D-BB2EE84C15C3}" type="pres">
      <dgm:prSet presAssocID="{3964FAE9-99CA-4141-88E5-F945FF3ECB11}" presName="hierChild3" presStyleCnt="0"/>
      <dgm:spPr/>
      <dgm:t>
        <a:bodyPr/>
        <a:lstStyle/>
        <a:p>
          <a:endParaRPr lang="en-US"/>
        </a:p>
      </dgm:t>
    </dgm:pt>
    <dgm:pt modelId="{6C2584BF-FF38-4439-97A9-F8F2D738B515}" type="pres">
      <dgm:prSet presAssocID="{6F9667BE-C232-4FE8-8D12-5DDEA90F27D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0848B3-FC21-4183-9D9E-88BF42F3AF17}" type="pres">
      <dgm:prSet presAssocID="{6F9667BE-C232-4FE8-8D12-5DDEA90F27D2}" presName="rootComposite1" presStyleCnt="0"/>
      <dgm:spPr/>
      <dgm:t>
        <a:bodyPr/>
        <a:lstStyle/>
        <a:p>
          <a:endParaRPr lang="en-US"/>
        </a:p>
      </dgm:t>
    </dgm:pt>
    <dgm:pt modelId="{E56AB3A9-5A30-4411-9659-5A17240567FF}" type="pres">
      <dgm:prSet presAssocID="{6F9667BE-C232-4FE8-8D12-5DDEA90F27D2}" presName="rootText1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BEB2EF-36B9-4E9D-B393-1D70FF731316}" type="pres">
      <dgm:prSet presAssocID="{6F9667BE-C232-4FE8-8D12-5DDEA90F27D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8B6F54C-9A74-4002-B0C2-C06D8AD98F44}" type="pres">
      <dgm:prSet presAssocID="{6F9667BE-C232-4FE8-8D12-5DDEA90F27D2}" presName="hierChild2" presStyleCnt="0"/>
      <dgm:spPr/>
      <dgm:t>
        <a:bodyPr/>
        <a:lstStyle/>
        <a:p>
          <a:endParaRPr lang="en-US"/>
        </a:p>
      </dgm:t>
    </dgm:pt>
    <dgm:pt modelId="{5EE2996C-DD71-443B-94DE-A38C2DFFE938}" type="pres">
      <dgm:prSet presAssocID="{6F9667BE-C232-4FE8-8D12-5DDEA90F27D2}" presName="hierChild3" presStyleCnt="0"/>
      <dgm:spPr/>
      <dgm:t>
        <a:bodyPr/>
        <a:lstStyle/>
        <a:p>
          <a:endParaRPr lang="en-US"/>
        </a:p>
      </dgm:t>
    </dgm:pt>
    <dgm:pt modelId="{64CC5800-0EF7-460B-BBDD-2944A4298B3B}" type="pres">
      <dgm:prSet presAssocID="{6F8C2F21-4395-4348-8097-C4830A18514D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D59C18C-8FB8-4958-A3AF-8398F3950127}" type="pres">
      <dgm:prSet presAssocID="{6F8C2F21-4395-4348-8097-C4830A18514D}" presName="rootComposite1" presStyleCnt="0"/>
      <dgm:spPr/>
      <dgm:t>
        <a:bodyPr/>
        <a:lstStyle/>
        <a:p>
          <a:endParaRPr lang="en-US"/>
        </a:p>
      </dgm:t>
    </dgm:pt>
    <dgm:pt modelId="{2779C3C9-D9AE-46C1-9C02-072F1D057EF3}" type="pres">
      <dgm:prSet presAssocID="{6F8C2F21-4395-4348-8097-C4830A18514D}" presName="rootText1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86F5E-580E-45AC-8CE0-33C5948B58C5}" type="pres">
      <dgm:prSet presAssocID="{6F8C2F21-4395-4348-8097-C4830A18514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19F058-945B-4D50-B78A-F5D73280C28C}" type="pres">
      <dgm:prSet presAssocID="{6F8C2F21-4395-4348-8097-C4830A18514D}" presName="hierChild2" presStyleCnt="0"/>
      <dgm:spPr/>
      <dgm:t>
        <a:bodyPr/>
        <a:lstStyle/>
        <a:p>
          <a:endParaRPr lang="en-US"/>
        </a:p>
      </dgm:t>
    </dgm:pt>
    <dgm:pt modelId="{BD9F5204-F164-4E84-B574-0D81F8BBF68E}" type="pres">
      <dgm:prSet presAssocID="{6F8C2F21-4395-4348-8097-C4830A18514D}" presName="hierChild3" presStyleCnt="0"/>
      <dgm:spPr/>
      <dgm:t>
        <a:bodyPr/>
        <a:lstStyle/>
        <a:p>
          <a:endParaRPr lang="en-US"/>
        </a:p>
      </dgm:t>
    </dgm:pt>
  </dgm:ptLst>
  <dgm:cxnLst>
    <dgm:cxn modelId="{2A69EC95-BBE1-44E5-AB2D-CB33A2F90776}" srcId="{89F2D7DB-0A5E-46CA-8B6A-78AE2BCCE559}" destId="{3964FAE9-99CA-4141-88E5-F945FF3ECB11}" srcOrd="2" destOrd="0" parTransId="{40606893-9399-4CBF-82E1-291410D97F7C}" sibTransId="{BFAC3F17-B797-451A-8081-FB90978CDFA0}"/>
    <dgm:cxn modelId="{30578D14-8BAB-412E-BC87-39B603F08041}" type="presOf" srcId="{6F8C2F21-4395-4348-8097-C4830A18514D}" destId="{2779C3C9-D9AE-46C1-9C02-072F1D057EF3}" srcOrd="0" destOrd="0" presId="urn:microsoft.com/office/officeart/2005/8/layout/orgChart1"/>
    <dgm:cxn modelId="{58501390-E318-4449-A174-929CC79B7390}" type="presOf" srcId="{3964FAE9-99CA-4141-88E5-F945FF3ECB11}" destId="{CB9F8547-19C7-4EC3-A019-C85EDFDEDE14}" srcOrd="1" destOrd="0" presId="urn:microsoft.com/office/officeart/2005/8/layout/orgChart1"/>
    <dgm:cxn modelId="{A044D858-C05B-44ED-A276-7C6B46FD5E2A}" type="presOf" srcId="{4B9ECF49-D888-4540-B377-AF34F48EB22E}" destId="{D73EAC4B-25C3-499F-8E09-061448969685}" srcOrd="1" destOrd="0" presId="urn:microsoft.com/office/officeart/2005/8/layout/orgChart1"/>
    <dgm:cxn modelId="{3F033DB2-1402-4177-8A43-768DFFE50253}" type="presOf" srcId="{3964FAE9-99CA-4141-88E5-F945FF3ECB11}" destId="{AAF79CDE-55DF-4D50-90BF-26B545EABC0A}" srcOrd="0" destOrd="0" presId="urn:microsoft.com/office/officeart/2005/8/layout/orgChart1"/>
    <dgm:cxn modelId="{134EB40D-8B77-4D2D-AE42-7887AB018D78}" srcId="{89F2D7DB-0A5E-46CA-8B6A-78AE2BCCE559}" destId="{4B9ECF49-D888-4540-B377-AF34F48EB22E}" srcOrd="1" destOrd="0" parTransId="{EF7DFB7F-7509-4D05-B758-D781F12668F6}" sibTransId="{E7572DB1-2E92-4D38-9F26-8F10B791AEFD}"/>
    <dgm:cxn modelId="{88ACCAF8-F47D-4C99-8388-A4DE8BC20D91}" type="presOf" srcId="{6F8C2F21-4395-4348-8097-C4830A18514D}" destId="{ADA86F5E-580E-45AC-8CE0-33C5948B58C5}" srcOrd="1" destOrd="0" presId="urn:microsoft.com/office/officeart/2005/8/layout/orgChart1"/>
    <dgm:cxn modelId="{824973BF-8BC6-4F5F-9C89-9B772F506476}" srcId="{89F2D7DB-0A5E-46CA-8B6A-78AE2BCCE559}" destId="{6F9667BE-C232-4FE8-8D12-5DDEA90F27D2}" srcOrd="3" destOrd="0" parTransId="{C71C6E9C-B1EB-4AFB-998D-3528B540AC0E}" sibTransId="{C04A03FF-A66F-4F96-8637-88B42A5F36D2}"/>
    <dgm:cxn modelId="{A9C5E4CB-B570-4DA0-84E1-84F90CF4AF77}" type="presOf" srcId="{89F2D7DB-0A5E-46CA-8B6A-78AE2BCCE559}" destId="{76AB7BB4-931E-4539-A945-D85F498FD2CE}" srcOrd="0" destOrd="0" presId="urn:microsoft.com/office/officeart/2005/8/layout/orgChart1"/>
    <dgm:cxn modelId="{AD9A7B54-2E7B-4BD2-8E97-CE9E847D0400}" type="presOf" srcId="{DB20951E-FB22-4608-88BE-938C9C4D8D25}" destId="{4A88C236-8C0E-47E3-9BC0-9DFC4630D8C3}" srcOrd="1" destOrd="0" presId="urn:microsoft.com/office/officeart/2005/8/layout/orgChart1"/>
    <dgm:cxn modelId="{CE6F71E1-EBA0-4AB8-A5B5-2D9DB763C683}" srcId="{89F2D7DB-0A5E-46CA-8B6A-78AE2BCCE559}" destId="{DB20951E-FB22-4608-88BE-938C9C4D8D25}" srcOrd="0" destOrd="0" parTransId="{455B698A-3454-4128-A705-B5E8B2E86063}" sibTransId="{261D8264-9B0D-4F72-B47F-81815085F831}"/>
    <dgm:cxn modelId="{DA7B6C1B-8A71-4D66-B047-CF3D6DE71CD3}" type="presOf" srcId="{4B9ECF49-D888-4540-B377-AF34F48EB22E}" destId="{EABAEEE3-B021-47DC-B377-1C61A5197D1E}" srcOrd="0" destOrd="0" presId="urn:microsoft.com/office/officeart/2005/8/layout/orgChart1"/>
    <dgm:cxn modelId="{786D7633-5E0A-41C3-BCB7-08F342A7F4C3}" type="presOf" srcId="{6F9667BE-C232-4FE8-8D12-5DDEA90F27D2}" destId="{E56AB3A9-5A30-4411-9659-5A17240567FF}" srcOrd="0" destOrd="0" presId="urn:microsoft.com/office/officeart/2005/8/layout/orgChart1"/>
    <dgm:cxn modelId="{1613F23D-B881-4FD4-8986-2206E0756E05}" srcId="{89F2D7DB-0A5E-46CA-8B6A-78AE2BCCE559}" destId="{6F8C2F21-4395-4348-8097-C4830A18514D}" srcOrd="4" destOrd="0" parTransId="{93C920B8-F8EF-4941-83E3-B315870F9625}" sibTransId="{8ECAB367-5592-48D3-BA8C-237D4C98E2B6}"/>
    <dgm:cxn modelId="{2697515F-B12D-4736-B2E1-D97E03AEB333}" type="presOf" srcId="{DB20951E-FB22-4608-88BE-938C9C4D8D25}" destId="{FCCB9574-80AD-4356-B666-1339602A55B1}" srcOrd="0" destOrd="0" presId="urn:microsoft.com/office/officeart/2005/8/layout/orgChart1"/>
    <dgm:cxn modelId="{40090BC9-ECC0-4A01-8E8D-60378225330C}" type="presOf" srcId="{6F9667BE-C232-4FE8-8D12-5DDEA90F27D2}" destId="{89BEB2EF-36B9-4E9D-B393-1D70FF731316}" srcOrd="1" destOrd="0" presId="urn:microsoft.com/office/officeart/2005/8/layout/orgChart1"/>
    <dgm:cxn modelId="{B680CBA9-7884-47DD-B363-7B5D3AE7284C}" type="presParOf" srcId="{76AB7BB4-931E-4539-A945-D85F498FD2CE}" destId="{9001BEB4-3849-4DF5-8771-B481AA4F495B}" srcOrd="0" destOrd="0" presId="urn:microsoft.com/office/officeart/2005/8/layout/orgChart1"/>
    <dgm:cxn modelId="{5021DBFE-D0EB-4C3F-B3CA-AE705D316648}" type="presParOf" srcId="{9001BEB4-3849-4DF5-8771-B481AA4F495B}" destId="{027266C0-8397-4F0E-BC77-D56522B3F71B}" srcOrd="0" destOrd="0" presId="urn:microsoft.com/office/officeart/2005/8/layout/orgChart1"/>
    <dgm:cxn modelId="{A6386519-36EC-40A7-97F3-20EDF42C868C}" type="presParOf" srcId="{027266C0-8397-4F0E-BC77-D56522B3F71B}" destId="{FCCB9574-80AD-4356-B666-1339602A55B1}" srcOrd="0" destOrd="0" presId="urn:microsoft.com/office/officeart/2005/8/layout/orgChart1"/>
    <dgm:cxn modelId="{4E071EA7-887A-4C4B-991D-FCFADFC54A49}" type="presParOf" srcId="{027266C0-8397-4F0E-BC77-D56522B3F71B}" destId="{4A88C236-8C0E-47E3-9BC0-9DFC4630D8C3}" srcOrd="1" destOrd="0" presId="urn:microsoft.com/office/officeart/2005/8/layout/orgChart1"/>
    <dgm:cxn modelId="{056557A1-03CA-47D2-8FA1-0F00FE7DCE50}" type="presParOf" srcId="{9001BEB4-3849-4DF5-8771-B481AA4F495B}" destId="{4411AA6C-BD52-40A8-A216-45CF17A41FC2}" srcOrd="1" destOrd="0" presId="urn:microsoft.com/office/officeart/2005/8/layout/orgChart1"/>
    <dgm:cxn modelId="{8FC50C11-8EDA-427F-9C76-DFA95B052B28}" type="presParOf" srcId="{9001BEB4-3849-4DF5-8771-B481AA4F495B}" destId="{8CAF0C4F-FF93-4669-84B2-B93AE18CB153}" srcOrd="2" destOrd="0" presId="urn:microsoft.com/office/officeart/2005/8/layout/orgChart1"/>
    <dgm:cxn modelId="{75E3400F-D057-4144-A54C-72DDAB4A3C65}" type="presParOf" srcId="{76AB7BB4-931E-4539-A945-D85F498FD2CE}" destId="{4470CDA7-E301-4FB1-81D2-90C75FB7886B}" srcOrd="1" destOrd="0" presId="urn:microsoft.com/office/officeart/2005/8/layout/orgChart1"/>
    <dgm:cxn modelId="{A666A799-4E0B-4914-B6F0-96857D6AB3AE}" type="presParOf" srcId="{4470CDA7-E301-4FB1-81D2-90C75FB7886B}" destId="{7EAF2A3A-C446-43AB-9A54-407618A4A08C}" srcOrd="0" destOrd="0" presId="urn:microsoft.com/office/officeart/2005/8/layout/orgChart1"/>
    <dgm:cxn modelId="{DD6379BC-6BCC-40C4-B3F9-8F0EFCB37097}" type="presParOf" srcId="{7EAF2A3A-C446-43AB-9A54-407618A4A08C}" destId="{EABAEEE3-B021-47DC-B377-1C61A5197D1E}" srcOrd="0" destOrd="0" presId="urn:microsoft.com/office/officeart/2005/8/layout/orgChart1"/>
    <dgm:cxn modelId="{2BC1AB21-3FB3-492F-B25A-C624A7E8F06E}" type="presParOf" srcId="{7EAF2A3A-C446-43AB-9A54-407618A4A08C}" destId="{D73EAC4B-25C3-499F-8E09-061448969685}" srcOrd="1" destOrd="0" presId="urn:microsoft.com/office/officeart/2005/8/layout/orgChart1"/>
    <dgm:cxn modelId="{F760B166-EF14-4CFD-960E-4B96C48EDE18}" type="presParOf" srcId="{4470CDA7-E301-4FB1-81D2-90C75FB7886B}" destId="{46CE12F6-256C-40D4-9D81-6569322F2A43}" srcOrd="1" destOrd="0" presId="urn:microsoft.com/office/officeart/2005/8/layout/orgChart1"/>
    <dgm:cxn modelId="{3C9C3E7C-9AE6-4DB2-BD63-C085B1BC1DEA}" type="presParOf" srcId="{4470CDA7-E301-4FB1-81D2-90C75FB7886B}" destId="{8E024396-723F-4B66-8BF1-E76EB97C59B6}" srcOrd="2" destOrd="0" presId="urn:microsoft.com/office/officeart/2005/8/layout/orgChart1"/>
    <dgm:cxn modelId="{57BC69FD-FD2D-456D-9139-6F8039D5B891}" type="presParOf" srcId="{76AB7BB4-931E-4539-A945-D85F498FD2CE}" destId="{73513A06-D692-46C8-9BE1-E54F7338D73A}" srcOrd="2" destOrd="0" presId="urn:microsoft.com/office/officeart/2005/8/layout/orgChart1"/>
    <dgm:cxn modelId="{245DAB13-FBEB-42A0-9DB1-69F43AFD5057}" type="presParOf" srcId="{73513A06-D692-46C8-9BE1-E54F7338D73A}" destId="{784FE109-2168-4B74-973C-E0161B88B36B}" srcOrd="0" destOrd="0" presId="urn:microsoft.com/office/officeart/2005/8/layout/orgChart1"/>
    <dgm:cxn modelId="{E6779420-2316-4AFF-BC6C-875B9E02C1C8}" type="presParOf" srcId="{784FE109-2168-4B74-973C-E0161B88B36B}" destId="{AAF79CDE-55DF-4D50-90BF-26B545EABC0A}" srcOrd="0" destOrd="0" presId="urn:microsoft.com/office/officeart/2005/8/layout/orgChart1"/>
    <dgm:cxn modelId="{ECAA2A4C-AFDD-44C6-BBBA-5F0E53CFFEA0}" type="presParOf" srcId="{784FE109-2168-4B74-973C-E0161B88B36B}" destId="{CB9F8547-19C7-4EC3-A019-C85EDFDEDE14}" srcOrd="1" destOrd="0" presId="urn:microsoft.com/office/officeart/2005/8/layout/orgChart1"/>
    <dgm:cxn modelId="{EA28D5F4-6E9E-4330-8344-D9C4985269C0}" type="presParOf" srcId="{73513A06-D692-46C8-9BE1-E54F7338D73A}" destId="{35701A5E-6041-409C-953E-99782BB86AED}" srcOrd="1" destOrd="0" presId="urn:microsoft.com/office/officeart/2005/8/layout/orgChart1"/>
    <dgm:cxn modelId="{C8196F43-A695-4123-8D67-50EEE4948CD2}" type="presParOf" srcId="{73513A06-D692-46C8-9BE1-E54F7338D73A}" destId="{FBD6D451-4D66-4E39-B36D-BB2EE84C15C3}" srcOrd="2" destOrd="0" presId="urn:microsoft.com/office/officeart/2005/8/layout/orgChart1"/>
    <dgm:cxn modelId="{914C65A5-7126-498D-AD10-730498C1CA9F}" type="presParOf" srcId="{76AB7BB4-931E-4539-A945-D85F498FD2CE}" destId="{6C2584BF-FF38-4439-97A9-F8F2D738B515}" srcOrd="3" destOrd="0" presId="urn:microsoft.com/office/officeart/2005/8/layout/orgChart1"/>
    <dgm:cxn modelId="{CE3DE8E9-96B9-4E3A-AEBD-9E7B3BE72D4F}" type="presParOf" srcId="{6C2584BF-FF38-4439-97A9-F8F2D738B515}" destId="{D70848B3-FC21-4183-9D9E-88BF42F3AF17}" srcOrd="0" destOrd="0" presId="urn:microsoft.com/office/officeart/2005/8/layout/orgChart1"/>
    <dgm:cxn modelId="{0AA6885B-4D5F-479B-AC49-EB0531D9F7DC}" type="presParOf" srcId="{D70848B3-FC21-4183-9D9E-88BF42F3AF17}" destId="{E56AB3A9-5A30-4411-9659-5A17240567FF}" srcOrd="0" destOrd="0" presId="urn:microsoft.com/office/officeart/2005/8/layout/orgChart1"/>
    <dgm:cxn modelId="{0D246894-780B-42B9-B974-B474A2561F16}" type="presParOf" srcId="{D70848B3-FC21-4183-9D9E-88BF42F3AF17}" destId="{89BEB2EF-36B9-4E9D-B393-1D70FF731316}" srcOrd="1" destOrd="0" presId="urn:microsoft.com/office/officeart/2005/8/layout/orgChart1"/>
    <dgm:cxn modelId="{7620991D-133E-4456-AEC2-2B62F6D35189}" type="presParOf" srcId="{6C2584BF-FF38-4439-97A9-F8F2D738B515}" destId="{28B6F54C-9A74-4002-B0C2-C06D8AD98F44}" srcOrd="1" destOrd="0" presId="urn:microsoft.com/office/officeart/2005/8/layout/orgChart1"/>
    <dgm:cxn modelId="{5828DC5A-9139-4315-B02B-8F8C122014AB}" type="presParOf" srcId="{6C2584BF-FF38-4439-97A9-F8F2D738B515}" destId="{5EE2996C-DD71-443B-94DE-A38C2DFFE938}" srcOrd="2" destOrd="0" presId="urn:microsoft.com/office/officeart/2005/8/layout/orgChart1"/>
    <dgm:cxn modelId="{FD7AAEF8-6C4E-4EA1-9986-954814D37719}" type="presParOf" srcId="{76AB7BB4-931E-4539-A945-D85F498FD2CE}" destId="{64CC5800-0EF7-460B-BBDD-2944A4298B3B}" srcOrd="4" destOrd="0" presId="urn:microsoft.com/office/officeart/2005/8/layout/orgChart1"/>
    <dgm:cxn modelId="{DF84E64D-F554-43FC-BA98-AD6A3C71A718}" type="presParOf" srcId="{64CC5800-0EF7-460B-BBDD-2944A4298B3B}" destId="{5D59C18C-8FB8-4958-A3AF-8398F3950127}" srcOrd="0" destOrd="0" presId="urn:microsoft.com/office/officeart/2005/8/layout/orgChart1"/>
    <dgm:cxn modelId="{ED24FB19-A045-417B-8A53-6975844C3AD3}" type="presParOf" srcId="{5D59C18C-8FB8-4958-A3AF-8398F3950127}" destId="{2779C3C9-D9AE-46C1-9C02-072F1D057EF3}" srcOrd="0" destOrd="0" presId="urn:microsoft.com/office/officeart/2005/8/layout/orgChart1"/>
    <dgm:cxn modelId="{A32C7DB2-44E7-480E-9A52-157F31A3D8D7}" type="presParOf" srcId="{5D59C18C-8FB8-4958-A3AF-8398F3950127}" destId="{ADA86F5E-580E-45AC-8CE0-33C5948B58C5}" srcOrd="1" destOrd="0" presId="urn:microsoft.com/office/officeart/2005/8/layout/orgChart1"/>
    <dgm:cxn modelId="{1DA1233B-0A97-4D1C-89EC-E9432DA218D7}" type="presParOf" srcId="{64CC5800-0EF7-460B-BBDD-2944A4298B3B}" destId="{7C19F058-945B-4D50-B78A-F5D73280C28C}" srcOrd="1" destOrd="0" presId="urn:microsoft.com/office/officeart/2005/8/layout/orgChart1"/>
    <dgm:cxn modelId="{187C27B7-BD19-42F7-8484-791E14D77306}" type="presParOf" srcId="{64CC5800-0EF7-460B-BBDD-2944A4298B3B}" destId="{BD9F5204-F164-4E84-B574-0D81F8BBF6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86B13E-8FCF-4C66-90CE-9FE470E18D41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F04703-BBD0-4094-8BAE-C352D5AE0AD7}">
      <dgm:prSet custT="1"/>
      <dgm:spPr/>
      <dgm:t>
        <a:bodyPr/>
        <a:lstStyle/>
        <a:p>
          <a:pPr rtl="0"/>
          <a:r>
            <a:rPr lang="ro-RO" sz="1400" b="1" dirty="0" smtClean="0">
              <a:solidFill>
                <a:srgbClr val="C00000"/>
              </a:solidFill>
            </a:rPr>
            <a:t>O1. Crearea și dotarea cu echipament a centrului de suport în afaceri creative „Creative Hub”</a:t>
          </a:r>
          <a:endParaRPr lang="en-US" sz="1400" dirty="0">
            <a:solidFill>
              <a:srgbClr val="C00000"/>
            </a:solidFill>
          </a:endParaRPr>
        </a:p>
      </dgm:t>
    </dgm:pt>
    <dgm:pt modelId="{4131DA6C-7B24-45EE-9D16-ED20D7558191}" type="parTrans" cxnId="{72656F32-2626-4443-A2EA-9DAFE5ABEED9}">
      <dgm:prSet/>
      <dgm:spPr/>
      <dgm:t>
        <a:bodyPr/>
        <a:lstStyle/>
        <a:p>
          <a:endParaRPr lang="en-US"/>
        </a:p>
      </dgm:t>
    </dgm:pt>
    <dgm:pt modelId="{52EEBEBF-0B8D-4BAE-B412-9A93AE930F20}" type="sibTrans" cxnId="{72656F32-2626-4443-A2EA-9DAFE5ABEED9}">
      <dgm:prSet/>
      <dgm:spPr/>
      <dgm:t>
        <a:bodyPr/>
        <a:lstStyle/>
        <a:p>
          <a:endParaRPr lang="en-US"/>
        </a:p>
      </dgm:t>
    </dgm:pt>
    <dgm:pt modelId="{E7CFE955-190E-4064-9855-F4353F7F87EE}">
      <dgm:prSet custT="1"/>
      <dgm:spPr/>
      <dgm:t>
        <a:bodyPr/>
        <a:lstStyle/>
        <a:p>
          <a:pPr rtl="0"/>
          <a:r>
            <a:rPr lang="ro-RO" sz="1400" b="1" dirty="0" smtClean="0"/>
            <a:t>A. 1.1 Repararea și dotarea cu mobilier și echipament a spațiilor de oficii pentru rezidenți </a:t>
          </a:r>
          <a:r>
            <a:rPr lang="en-US" sz="1400" b="1" dirty="0" err="1" smtClean="0"/>
            <a:t>și</a:t>
          </a:r>
          <a:r>
            <a:rPr lang="en-US" sz="1400" b="1" dirty="0" smtClean="0"/>
            <a:t> a </a:t>
          </a:r>
          <a:r>
            <a:rPr lang="en-US" sz="1400" b="1" dirty="0" smtClean="0"/>
            <a:t>spa</a:t>
          </a:r>
          <a:r>
            <a:rPr lang="ro-RO" sz="1400" b="1" dirty="0" smtClean="0"/>
            <a:t>ț</a:t>
          </a:r>
          <a:r>
            <a:rPr lang="en-US" sz="1400" b="1" dirty="0" err="1" smtClean="0"/>
            <a:t>iilor</a:t>
          </a:r>
          <a:r>
            <a:rPr lang="en-US" sz="1400" b="1" dirty="0" smtClean="0"/>
            <a:t> </a:t>
          </a:r>
          <a:r>
            <a:rPr lang="en-US" sz="1400" b="1" dirty="0" err="1" smtClean="0"/>
            <a:t>comune</a:t>
          </a:r>
          <a:r>
            <a:rPr lang="en-US" sz="1400" b="1" dirty="0" smtClean="0"/>
            <a:t> de </a:t>
          </a:r>
          <a:r>
            <a:rPr lang="en-US" sz="1400" b="1" dirty="0" err="1" smtClean="0"/>
            <a:t>lucru</a:t>
          </a:r>
          <a:r>
            <a:rPr lang="en-US" sz="1400" b="1" dirty="0" smtClean="0"/>
            <a:t> </a:t>
          </a:r>
          <a:r>
            <a:rPr lang="ro-RO" sz="1400" dirty="0" smtClean="0"/>
            <a:t> </a:t>
          </a:r>
          <a:endParaRPr lang="en-US" sz="1400" dirty="0"/>
        </a:p>
      </dgm:t>
    </dgm:pt>
    <dgm:pt modelId="{8098CD33-8263-4D7B-8C03-A54BCB2ECA2D}" type="parTrans" cxnId="{30E2C7E2-0AC8-4966-A038-FC1A694F3876}">
      <dgm:prSet/>
      <dgm:spPr/>
      <dgm:t>
        <a:bodyPr/>
        <a:lstStyle/>
        <a:p>
          <a:endParaRPr lang="en-US"/>
        </a:p>
      </dgm:t>
    </dgm:pt>
    <dgm:pt modelId="{0663CDC0-0085-42EE-8DBE-267421BAE4AE}" type="sibTrans" cxnId="{30E2C7E2-0AC8-4966-A038-FC1A694F3876}">
      <dgm:prSet/>
      <dgm:spPr/>
      <dgm:t>
        <a:bodyPr/>
        <a:lstStyle/>
        <a:p>
          <a:endParaRPr lang="en-US"/>
        </a:p>
      </dgm:t>
    </dgm:pt>
    <dgm:pt modelId="{16FCDDFD-A158-48BC-868A-32AE51CFE366}">
      <dgm:prSet custT="1"/>
      <dgm:spPr/>
      <dgm:t>
        <a:bodyPr/>
        <a:lstStyle/>
        <a:p>
          <a:pPr rtl="0"/>
          <a:r>
            <a:rPr lang="ro-RO" sz="1400" b="1" dirty="0" smtClean="0">
              <a:solidFill>
                <a:srgbClr val="C00000"/>
              </a:solidFill>
            </a:rPr>
            <a:t>O2. Promovarea Creative Hub și atragerea rezidenților, </a:t>
          </a:r>
          <a:r>
            <a:rPr lang="en-US" sz="1400" b="1" dirty="0" err="1" smtClean="0">
              <a:solidFill>
                <a:srgbClr val="C00000"/>
              </a:solidFill>
            </a:rPr>
            <a:t>inclusiv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prin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informare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și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comunicare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publică</a:t>
          </a:r>
          <a:endParaRPr lang="en-US" sz="1400" dirty="0">
            <a:solidFill>
              <a:srgbClr val="C00000"/>
            </a:solidFill>
          </a:endParaRPr>
        </a:p>
      </dgm:t>
    </dgm:pt>
    <dgm:pt modelId="{0E4297DB-C84B-4D94-99E6-6353CCFF6227}" type="parTrans" cxnId="{BA905BA3-8D8C-4C9C-A15D-5B96FCBA65F1}">
      <dgm:prSet/>
      <dgm:spPr/>
      <dgm:t>
        <a:bodyPr/>
        <a:lstStyle/>
        <a:p>
          <a:endParaRPr lang="en-US"/>
        </a:p>
      </dgm:t>
    </dgm:pt>
    <dgm:pt modelId="{53697275-DCB8-4398-9C57-44D3E2E1BCBE}" type="sibTrans" cxnId="{BA905BA3-8D8C-4C9C-A15D-5B96FCBA65F1}">
      <dgm:prSet/>
      <dgm:spPr/>
      <dgm:t>
        <a:bodyPr/>
        <a:lstStyle/>
        <a:p>
          <a:endParaRPr lang="en-US"/>
        </a:p>
      </dgm:t>
    </dgm:pt>
    <dgm:pt modelId="{2594B4E5-A2F4-4C44-A28A-FA6EC39B6356}">
      <dgm:prSet custT="1"/>
      <dgm:spPr/>
      <dgm:t>
        <a:bodyPr/>
        <a:lstStyle/>
        <a:p>
          <a:pPr rtl="0"/>
          <a:r>
            <a:rPr lang="ro-RO" sz="1400" b="1" dirty="0" smtClean="0"/>
            <a:t>A. </a:t>
          </a:r>
          <a:r>
            <a:rPr lang="en-US" sz="1400" b="1" dirty="0" smtClean="0"/>
            <a:t>2.2 </a:t>
          </a:r>
          <a:r>
            <a:rPr lang="en-US" sz="1400" b="1" dirty="0" err="1" smtClean="0"/>
            <a:t>Organizarea</a:t>
          </a:r>
          <a:r>
            <a:rPr lang="en-US" sz="1400" b="1" dirty="0" smtClean="0"/>
            <a:t> </a:t>
          </a:r>
          <a:r>
            <a:rPr lang="en-US" sz="1400" b="1" dirty="0" err="1" smtClean="0"/>
            <a:t>și</a:t>
          </a:r>
          <a:r>
            <a:rPr lang="en-US" sz="1400" b="1" dirty="0" smtClean="0"/>
            <a:t> </a:t>
          </a:r>
          <a:r>
            <a:rPr lang="en-US" sz="1400" b="1" dirty="0" err="1" smtClean="0"/>
            <a:t>selectarea</a:t>
          </a:r>
          <a:r>
            <a:rPr lang="en-US" sz="1400" b="1" dirty="0" smtClean="0"/>
            <a:t> </a:t>
          </a:r>
          <a:r>
            <a:rPr lang="en-US" sz="1400" b="1" dirty="0" err="1" smtClean="0"/>
            <a:t>prin</a:t>
          </a:r>
          <a:r>
            <a:rPr lang="en-US" sz="1400" b="1" dirty="0" smtClean="0"/>
            <a:t> concurs a </a:t>
          </a:r>
          <a:r>
            <a:rPr lang="en-US" sz="1400" b="1" dirty="0" err="1" smtClean="0"/>
            <a:t>rezidenților</a:t>
          </a:r>
          <a:endParaRPr lang="en-US" sz="1400" b="1" dirty="0"/>
        </a:p>
      </dgm:t>
    </dgm:pt>
    <dgm:pt modelId="{09AC3A63-097F-407A-A682-FE9EC1206A7B}" type="sibTrans" cxnId="{2B15F2DA-EF31-4880-AA9E-E482F757C360}">
      <dgm:prSet/>
      <dgm:spPr/>
      <dgm:t>
        <a:bodyPr/>
        <a:lstStyle/>
        <a:p>
          <a:endParaRPr lang="ru-RU"/>
        </a:p>
      </dgm:t>
    </dgm:pt>
    <dgm:pt modelId="{8A69A6E3-2DD8-41F8-A297-45E60B67FCE4}" type="parTrans" cxnId="{2B15F2DA-EF31-4880-AA9E-E482F757C360}">
      <dgm:prSet/>
      <dgm:spPr/>
      <dgm:t>
        <a:bodyPr/>
        <a:lstStyle/>
        <a:p>
          <a:endParaRPr lang="ru-RU"/>
        </a:p>
      </dgm:t>
    </dgm:pt>
    <dgm:pt modelId="{F200DC0F-80A9-4F58-931F-0CC1E6D39F55}">
      <dgm:prSet custT="1"/>
      <dgm:spPr/>
      <dgm:t>
        <a:bodyPr/>
        <a:lstStyle/>
        <a:p>
          <a:pPr rtl="0"/>
          <a:r>
            <a:rPr lang="ro-RO" sz="1400" b="1" dirty="0" smtClean="0"/>
            <a:t>A. </a:t>
          </a:r>
          <a:r>
            <a:rPr lang="it-IT" sz="1400" b="1" dirty="0" smtClean="0"/>
            <a:t>2.1 Campanie de informare, publicitate și promovare a Creative Hub</a:t>
          </a:r>
          <a:endParaRPr lang="en-US" sz="1400" b="1" dirty="0"/>
        </a:p>
      </dgm:t>
    </dgm:pt>
    <dgm:pt modelId="{841555A3-FAB2-4319-874A-6F462A05AEC1}" type="sibTrans" cxnId="{F4B20036-2EB3-4D53-B41B-89E33BCF54B6}">
      <dgm:prSet/>
      <dgm:spPr/>
      <dgm:t>
        <a:bodyPr/>
        <a:lstStyle/>
        <a:p>
          <a:endParaRPr lang="ru-RU"/>
        </a:p>
      </dgm:t>
    </dgm:pt>
    <dgm:pt modelId="{7C7B30A7-DD4D-4D0F-94CA-A7B081CF0A48}" type="parTrans" cxnId="{F4B20036-2EB3-4D53-B41B-89E33BCF54B6}">
      <dgm:prSet/>
      <dgm:spPr/>
      <dgm:t>
        <a:bodyPr/>
        <a:lstStyle/>
        <a:p>
          <a:endParaRPr lang="ru-RU"/>
        </a:p>
      </dgm:t>
    </dgm:pt>
    <dgm:pt modelId="{FD6F2F5C-FE21-4A40-BAB9-F6160004C606}" type="pres">
      <dgm:prSet presAssocID="{B886B13E-8FCF-4C66-90CE-9FE470E18D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678B18-C67C-4D65-B640-7D158E6B5346}" type="pres">
      <dgm:prSet presAssocID="{49F04703-BBD0-4094-8BAE-C352D5AE0AD7}" presName="composite" presStyleCnt="0"/>
      <dgm:spPr/>
      <dgm:t>
        <a:bodyPr/>
        <a:lstStyle/>
        <a:p>
          <a:endParaRPr lang="en-US"/>
        </a:p>
      </dgm:t>
    </dgm:pt>
    <dgm:pt modelId="{85C4B385-D5D7-4C85-97CD-3D84CD549073}" type="pres">
      <dgm:prSet presAssocID="{49F04703-BBD0-4094-8BAE-C352D5AE0AD7}" presName="imgShp" presStyleLbl="fgImgPlace1" presStyleIdx="0" presStyleCnt="5" custLinFactX="-200000" custLinFactNeighborX="-252597" custLinFactNeighborY="-762"/>
      <dgm:spPr>
        <a:blipFill>
          <a:blip xmlns:r="http://schemas.openxmlformats.org/officeDocument/2006/relationships" r:embed="rId1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0DAF20B5-B2B0-471E-9ABE-C359AF3CAF59}" type="pres">
      <dgm:prSet presAssocID="{49F04703-BBD0-4094-8BAE-C352D5AE0AD7}" presName="txShp" presStyleLbl="node1" presStyleIdx="0" presStyleCnt="5" custScaleX="150376" custLinFactNeighborX="-512" custLinFactNeighborY="-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5F47F-1BD8-46D9-BAC8-AB69CE0C11D1}" type="pres">
      <dgm:prSet presAssocID="{52EEBEBF-0B8D-4BAE-B412-9A93AE930F20}" presName="spacing" presStyleCnt="0"/>
      <dgm:spPr/>
      <dgm:t>
        <a:bodyPr/>
        <a:lstStyle/>
        <a:p>
          <a:endParaRPr lang="en-US"/>
        </a:p>
      </dgm:t>
    </dgm:pt>
    <dgm:pt modelId="{C4DEDA42-0DF8-4BCB-83BB-7AE5A14E8880}" type="pres">
      <dgm:prSet presAssocID="{E7CFE955-190E-4064-9855-F4353F7F87EE}" presName="composite" presStyleCnt="0"/>
      <dgm:spPr/>
      <dgm:t>
        <a:bodyPr/>
        <a:lstStyle/>
        <a:p>
          <a:endParaRPr lang="en-US"/>
        </a:p>
      </dgm:t>
    </dgm:pt>
    <dgm:pt modelId="{08F30DA0-0D7D-4665-8258-DC425FDDDD2E}" type="pres">
      <dgm:prSet presAssocID="{E7CFE955-190E-4064-9855-F4353F7F87EE}" presName="imgShp" presStyleLbl="fgImgPlace1" presStyleIdx="1" presStyleCnt="5" custLinFactX="-141587" custLinFactNeighborX="-200000" custLinFactNeighborY="-9355"/>
      <dgm:spPr/>
      <dgm:t>
        <a:bodyPr/>
        <a:lstStyle/>
        <a:p>
          <a:endParaRPr lang="en-US"/>
        </a:p>
      </dgm:t>
    </dgm:pt>
    <dgm:pt modelId="{B028202F-78E9-48B6-82B0-6E5894BF5940}" type="pres">
      <dgm:prSet presAssocID="{E7CFE955-190E-4064-9855-F4353F7F87EE}" presName="txShp" presStyleLbl="node1" presStyleIdx="1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BA132-5D6E-46F4-8617-6C135CFF824E}" type="pres">
      <dgm:prSet presAssocID="{0663CDC0-0085-42EE-8DBE-267421BAE4AE}" presName="spacing" presStyleCnt="0"/>
      <dgm:spPr/>
      <dgm:t>
        <a:bodyPr/>
        <a:lstStyle/>
        <a:p>
          <a:endParaRPr lang="en-US"/>
        </a:p>
      </dgm:t>
    </dgm:pt>
    <dgm:pt modelId="{DCA46299-A17D-4820-973E-3C6E7E693038}" type="pres">
      <dgm:prSet presAssocID="{16FCDDFD-A158-48BC-868A-32AE51CFE366}" presName="composite" presStyleCnt="0"/>
      <dgm:spPr/>
      <dgm:t>
        <a:bodyPr/>
        <a:lstStyle/>
        <a:p>
          <a:endParaRPr lang="en-US"/>
        </a:p>
      </dgm:t>
    </dgm:pt>
    <dgm:pt modelId="{0141048C-9C5C-4F38-8CD6-973591E1898C}" type="pres">
      <dgm:prSet presAssocID="{16FCDDFD-A158-48BC-868A-32AE51CFE366}" presName="imgShp" presStyleLbl="fgImgPlace1" presStyleIdx="2" presStyleCnt="5" custLinFactX="-141587" custLinFactNeighborX="-200000" custLinFactNeighborY="2261"/>
      <dgm:spPr>
        <a:blipFill>
          <a:blip xmlns:r="http://schemas.openxmlformats.org/officeDocument/2006/relationships" r:embed="rId2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787638-3670-4C71-BFA6-9877BACA37B9}" type="pres">
      <dgm:prSet presAssocID="{16FCDDFD-A158-48BC-868A-32AE51CFE366}" presName="txShp" presStyleLbl="node1" presStyleIdx="2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CEF1B-3A40-4B00-87E7-A5CEFF2A2624}" type="pres">
      <dgm:prSet presAssocID="{53697275-DCB8-4398-9C57-44D3E2E1BCBE}" presName="spacing" presStyleCnt="0"/>
      <dgm:spPr/>
      <dgm:t>
        <a:bodyPr/>
        <a:lstStyle/>
        <a:p>
          <a:endParaRPr lang="en-US"/>
        </a:p>
      </dgm:t>
    </dgm:pt>
    <dgm:pt modelId="{2703C69F-1D09-44C0-91CD-ECC1014D4661}" type="pres">
      <dgm:prSet presAssocID="{F200DC0F-80A9-4F58-931F-0CC1E6D39F55}" presName="composite" presStyleCnt="0"/>
      <dgm:spPr/>
      <dgm:t>
        <a:bodyPr/>
        <a:lstStyle/>
        <a:p>
          <a:endParaRPr lang="en-US"/>
        </a:p>
      </dgm:t>
    </dgm:pt>
    <dgm:pt modelId="{3F8ED1C3-86A9-4EED-AD8B-4931AF77840B}" type="pres">
      <dgm:prSet presAssocID="{F200DC0F-80A9-4F58-931F-0CC1E6D39F55}" presName="imgShp" presStyleLbl="fgImgPlace1" presStyleIdx="3" presStyleCnt="5" custLinFactX="-141587" custLinFactNeighborX="-200000" custLinFactNeighborY="8307"/>
      <dgm:spPr/>
      <dgm:t>
        <a:bodyPr/>
        <a:lstStyle/>
        <a:p>
          <a:endParaRPr lang="en-US"/>
        </a:p>
      </dgm:t>
    </dgm:pt>
    <dgm:pt modelId="{FE59F11A-257C-415F-B3F6-A013BF4A01F0}" type="pres">
      <dgm:prSet presAssocID="{F200DC0F-80A9-4F58-931F-0CC1E6D39F55}" presName="txShp" presStyleLbl="node1" presStyleIdx="3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AD555-31DC-4896-ABDE-656D83A33189}" type="pres">
      <dgm:prSet presAssocID="{841555A3-FAB2-4319-874A-6F462A05AEC1}" presName="spacing" presStyleCnt="0"/>
      <dgm:spPr/>
      <dgm:t>
        <a:bodyPr/>
        <a:lstStyle/>
        <a:p>
          <a:endParaRPr lang="en-US"/>
        </a:p>
      </dgm:t>
    </dgm:pt>
    <dgm:pt modelId="{BFA676CD-DFAC-44C1-895C-96F63B7740FB}" type="pres">
      <dgm:prSet presAssocID="{2594B4E5-A2F4-4C44-A28A-FA6EC39B6356}" presName="composite" presStyleCnt="0"/>
      <dgm:spPr/>
      <dgm:t>
        <a:bodyPr/>
        <a:lstStyle/>
        <a:p>
          <a:endParaRPr lang="en-US"/>
        </a:p>
      </dgm:t>
    </dgm:pt>
    <dgm:pt modelId="{90016BB1-BF4F-4238-BCF1-42753A18514C}" type="pres">
      <dgm:prSet presAssocID="{2594B4E5-A2F4-4C44-A28A-FA6EC39B6356}" presName="imgShp" presStyleLbl="fgImgPlace1" presStyleIdx="4" presStyleCnt="5" custLinFactX="-141587" custLinFactNeighborX="-200000" custLinFactNeighborY="-286"/>
      <dgm:spPr/>
      <dgm:t>
        <a:bodyPr/>
        <a:lstStyle/>
        <a:p>
          <a:endParaRPr lang="en-US"/>
        </a:p>
      </dgm:t>
    </dgm:pt>
    <dgm:pt modelId="{7D5FF4F7-3852-45B1-967D-6F3CC7E58B46}" type="pres">
      <dgm:prSet presAssocID="{2594B4E5-A2F4-4C44-A28A-FA6EC39B6356}" presName="txShp" presStyleLbl="node1" presStyleIdx="4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75C65F-F2D4-4D41-94CD-4AD41142E94E}" type="presOf" srcId="{F200DC0F-80A9-4F58-931F-0CC1E6D39F55}" destId="{FE59F11A-257C-415F-B3F6-A013BF4A01F0}" srcOrd="0" destOrd="0" presId="urn:microsoft.com/office/officeart/2005/8/layout/vList3"/>
    <dgm:cxn modelId="{30E2C7E2-0AC8-4966-A038-FC1A694F3876}" srcId="{B886B13E-8FCF-4C66-90CE-9FE470E18D41}" destId="{E7CFE955-190E-4064-9855-F4353F7F87EE}" srcOrd="1" destOrd="0" parTransId="{8098CD33-8263-4D7B-8C03-A54BCB2ECA2D}" sibTransId="{0663CDC0-0085-42EE-8DBE-267421BAE4AE}"/>
    <dgm:cxn modelId="{72656F32-2626-4443-A2EA-9DAFE5ABEED9}" srcId="{B886B13E-8FCF-4C66-90CE-9FE470E18D41}" destId="{49F04703-BBD0-4094-8BAE-C352D5AE0AD7}" srcOrd="0" destOrd="0" parTransId="{4131DA6C-7B24-45EE-9D16-ED20D7558191}" sibTransId="{52EEBEBF-0B8D-4BAE-B412-9A93AE930F20}"/>
    <dgm:cxn modelId="{937C6E86-EA21-4BBE-860F-910297976B21}" type="presOf" srcId="{16FCDDFD-A158-48BC-868A-32AE51CFE366}" destId="{FE787638-3670-4C71-BFA6-9877BACA37B9}" srcOrd="0" destOrd="0" presId="urn:microsoft.com/office/officeart/2005/8/layout/vList3"/>
    <dgm:cxn modelId="{BA905BA3-8D8C-4C9C-A15D-5B96FCBA65F1}" srcId="{B886B13E-8FCF-4C66-90CE-9FE470E18D41}" destId="{16FCDDFD-A158-48BC-868A-32AE51CFE366}" srcOrd="2" destOrd="0" parTransId="{0E4297DB-C84B-4D94-99E6-6353CCFF6227}" sibTransId="{53697275-DCB8-4398-9C57-44D3E2E1BCBE}"/>
    <dgm:cxn modelId="{D4A1BFCB-6B72-44F2-9268-53171F2C43A2}" type="presOf" srcId="{E7CFE955-190E-4064-9855-F4353F7F87EE}" destId="{B028202F-78E9-48B6-82B0-6E5894BF5940}" srcOrd="0" destOrd="0" presId="urn:microsoft.com/office/officeart/2005/8/layout/vList3"/>
    <dgm:cxn modelId="{F4B20036-2EB3-4D53-B41B-89E33BCF54B6}" srcId="{B886B13E-8FCF-4C66-90CE-9FE470E18D41}" destId="{F200DC0F-80A9-4F58-931F-0CC1E6D39F55}" srcOrd="3" destOrd="0" parTransId="{7C7B30A7-DD4D-4D0F-94CA-A7B081CF0A48}" sibTransId="{841555A3-FAB2-4319-874A-6F462A05AEC1}"/>
    <dgm:cxn modelId="{AA67CD89-E2B2-4C38-88BB-BAE09889CB44}" type="presOf" srcId="{B886B13E-8FCF-4C66-90CE-9FE470E18D41}" destId="{FD6F2F5C-FE21-4A40-BAB9-F6160004C606}" srcOrd="0" destOrd="0" presId="urn:microsoft.com/office/officeart/2005/8/layout/vList3"/>
    <dgm:cxn modelId="{5C3C52AB-59C6-4F31-AEE2-0F19A8066204}" type="presOf" srcId="{49F04703-BBD0-4094-8BAE-C352D5AE0AD7}" destId="{0DAF20B5-B2B0-471E-9ABE-C359AF3CAF59}" srcOrd="0" destOrd="0" presId="urn:microsoft.com/office/officeart/2005/8/layout/vList3"/>
    <dgm:cxn modelId="{F540B828-5D8C-45F4-AC4F-4FC46DB8538C}" type="presOf" srcId="{2594B4E5-A2F4-4C44-A28A-FA6EC39B6356}" destId="{7D5FF4F7-3852-45B1-967D-6F3CC7E58B46}" srcOrd="0" destOrd="0" presId="urn:microsoft.com/office/officeart/2005/8/layout/vList3"/>
    <dgm:cxn modelId="{2B15F2DA-EF31-4880-AA9E-E482F757C360}" srcId="{B886B13E-8FCF-4C66-90CE-9FE470E18D41}" destId="{2594B4E5-A2F4-4C44-A28A-FA6EC39B6356}" srcOrd="4" destOrd="0" parTransId="{8A69A6E3-2DD8-41F8-A297-45E60B67FCE4}" sibTransId="{09AC3A63-097F-407A-A682-FE9EC1206A7B}"/>
    <dgm:cxn modelId="{C351E5CA-3A9A-4E2C-A712-858D476B7134}" type="presParOf" srcId="{FD6F2F5C-FE21-4A40-BAB9-F6160004C606}" destId="{FE678B18-C67C-4D65-B640-7D158E6B5346}" srcOrd="0" destOrd="0" presId="urn:microsoft.com/office/officeart/2005/8/layout/vList3"/>
    <dgm:cxn modelId="{2D7F190E-F291-4974-9220-66F7310B7D02}" type="presParOf" srcId="{FE678B18-C67C-4D65-B640-7D158E6B5346}" destId="{85C4B385-D5D7-4C85-97CD-3D84CD549073}" srcOrd="0" destOrd="0" presId="urn:microsoft.com/office/officeart/2005/8/layout/vList3"/>
    <dgm:cxn modelId="{C19F96A8-C72C-4F28-B85C-F09E42935DEE}" type="presParOf" srcId="{FE678B18-C67C-4D65-B640-7D158E6B5346}" destId="{0DAF20B5-B2B0-471E-9ABE-C359AF3CAF59}" srcOrd="1" destOrd="0" presId="urn:microsoft.com/office/officeart/2005/8/layout/vList3"/>
    <dgm:cxn modelId="{CE42A7C8-E8C5-4313-A80B-0C4C15B26B5D}" type="presParOf" srcId="{FD6F2F5C-FE21-4A40-BAB9-F6160004C606}" destId="{5435F47F-1BD8-46D9-BAC8-AB69CE0C11D1}" srcOrd="1" destOrd="0" presId="urn:microsoft.com/office/officeart/2005/8/layout/vList3"/>
    <dgm:cxn modelId="{40A4D514-3D55-4C95-A86A-15B1DBD5B22E}" type="presParOf" srcId="{FD6F2F5C-FE21-4A40-BAB9-F6160004C606}" destId="{C4DEDA42-0DF8-4BCB-83BB-7AE5A14E8880}" srcOrd="2" destOrd="0" presId="urn:microsoft.com/office/officeart/2005/8/layout/vList3"/>
    <dgm:cxn modelId="{A16963A4-BC5B-44CF-B499-D440A5482E09}" type="presParOf" srcId="{C4DEDA42-0DF8-4BCB-83BB-7AE5A14E8880}" destId="{08F30DA0-0D7D-4665-8258-DC425FDDDD2E}" srcOrd="0" destOrd="0" presId="urn:microsoft.com/office/officeart/2005/8/layout/vList3"/>
    <dgm:cxn modelId="{E9B424E7-BA9B-422B-B440-3F0D2587E76D}" type="presParOf" srcId="{C4DEDA42-0DF8-4BCB-83BB-7AE5A14E8880}" destId="{B028202F-78E9-48B6-82B0-6E5894BF5940}" srcOrd="1" destOrd="0" presId="urn:microsoft.com/office/officeart/2005/8/layout/vList3"/>
    <dgm:cxn modelId="{46B77084-21AC-48DE-8EE4-CDD0E17DB207}" type="presParOf" srcId="{FD6F2F5C-FE21-4A40-BAB9-F6160004C606}" destId="{B4BBA132-5D6E-46F4-8617-6C135CFF824E}" srcOrd="3" destOrd="0" presId="urn:microsoft.com/office/officeart/2005/8/layout/vList3"/>
    <dgm:cxn modelId="{7AD41E37-0272-4A67-B58B-11758C11E044}" type="presParOf" srcId="{FD6F2F5C-FE21-4A40-BAB9-F6160004C606}" destId="{DCA46299-A17D-4820-973E-3C6E7E693038}" srcOrd="4" destOrd="0" presId="urn:microsoft.com/office/officeart/2005/8/layout/vList3"/>
    <dgm:cxn modelId="{00E93BEE-B680-46DB-86FC-139D355494CC}" type="presParOf" srcId="{DCA46299-A17D-4820-973E-3C6E7E693038}" destId="{0141048C-9C5C-4F38-8CD6-973591E1898C}" srcOrd="0" destOrd="0" presId="urn:microsoft.com/office/officeart/2005/8/layout/vList3"/>
    <dgm:cxn modelId="{BB54B097-9900-4171-AEC9-A5EFFB442A19}" type="presParOf" srcId="{DCA46299-A17D-4820-973E-3C6E7E693038}" destId="{FE787638-3670-4C71-BFA6-9877BACA37B9}" srcOrd="1" destOrd="0" presId="urn:microsoft.com/office/officeart/2005/8/layout/vList3"/>
    <dgm:cxn modelId="{AB1015F6-7C87-414F-B0F2-CDE25CF19E90}" type="presParOf" srcId="{FD6F2F5C-FE21-4A40-BAB9-F6160004C606}" destId="{F19CEF1B-3A40-4B00-87E7-A5CEFF2A2624}" srcOrd="5" destOrd="0" presId="urn:microsoft.com/office/officeart/2005/8/layout/vList3"/>
    <dgm:cxn modelId="{37D149E8-B16D-485F-B5D0-EE80FAF9EB1F}" type="presParOf" srcId="{FD6F2F5C-FE21-4A40-BAB9-F6160004C606}" destId="{2703C69F-1D09-44C0-91CD-ECC1014D4661}" srcOrd="6" destOrd="0" presId="urn:microsoft.com/office/officeart/2005/8/layout/vList3"/>
    <dgm:cxn modelId="{B6BC2212-78B6-4136-B03E-AF74C03A8B05}" type="presParOf" srcId="{2703C69F-1D09-44C0-91CD-ECC1014D4661}" destId="{3F8ED1C3-86A9-4EED-AD8B-4931AF77840B}" srcOrd="0" destOrd="0" presId="urn:microsoft.com/office/officeart/2005/8/layout/vList3"/>
    <dgm:cxn modelId="{9777437B-3379-4054-A166-D66D3E0DC8D7}" type="presParOf" srcId="{2703C69F-1D09-44C0-91CD-ECC1014D4661}" destId="{FE59F11A-257C-415F-B3F6-A013BF4A01F0}" srcOrd="1" destOrd="0" presId="urn:microsoft.com/office/officeart/2005/8/layout/vList3"/>
    <dgm:cxn modelId="{6A21DD58-2F14-4AF0-8C29-FD59767AE988}" type="presParOf" srcId="{FD6F2F5C-FE21-4A40-BAB9-F6160004C606}" destId="{9D0AD555-31DC-4896-ABDE-656D83A33189}" srcOrd="7" destOrd="0" presId="urn:microsoft.com/office/officeart/2005/8/layout/vList3"/>
    <dgm:cxn modelId="{39946BA8-0825-4432-B8CB-22A655BDD315}" type="presParOf" srcId="{FD6F2F5C-FE21-4A40-BAB9-F6160004C606}" destId="{BFA676CD-DFAC-44C1-895C-96F63B7740FB}" srcOrd="8" destOrd="0" presId="urn:microsoft.com/office/officeart/2005/8/layout/vList3"/>
    <dgm:cxn modelId="{637D8A7E-F192-49B8-B331-1CA051A76F8E}" type="presParOf" srcId="{BFA676CD-DFAC-44C1-895C-96F63B7740FB}" destId="{90016BB1-BF4F-4238-BCF1-42753A18514C}" srcOrd="0" destOrd="0" presId="urn:microsoft.com/office/officeart/2005/8/layout/vList3"/>
    <dgm:cxn modelId="{755C35B9-D802-4E81-865C-9A68D4526516}" type="presParOf" srcId="{BFA676CD-DFAC-44C1-895C-96F63B7740FB}" destId="{7D5FF4F7-3852-45B1-967D-6F3CC7E58B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86B13E-8FCF-4C66-90CE-9FE470E18D41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F04703-BBD0-4094-8BAE-C352D5AE0AD7}">
      <dgm:prSet custT="1"/>
      <dgm:spPr/>
      <dgm:t>
        <a:bodyPr/>
        <a:lstStyle/>
        <a:p>
          <a:pPr rtl="0"/>
          <a:r>
            <a:rPr lang="ro-RO" sz="1400" b="1" dirty="0" smtClean="0">
              <a:solidFill>
                <a:srgbClr val="C00000"/>
              </a:solidFill>
            </a:rPr>
            <a:t>O3. Consolidarea capacităților rezidenților prin instruire</a:t>
          </a:r>
          <a:endParaRPr lang="en-US" sz="1400" dirty="0">
            <a:solidFill>
              <a:srgbClr val="C00000"/>
            </a:solidFill>
          </a:endParaRPr>
        </a:p>
      </dgm:t>
    </dgm:pt>
    <dgm:pt modelId="{4131DA6C-7B24-45EE-9D16-ED20D7558191}" type="parTrans" cxnId="{72656F32-2626-4443-A2EA-9DAFE5ABEED9}">
      <dgm:prSet/>
      <dgm:spPr/>
      <dgm:t>
        <a:bodyPr/>
        <a:lstStyle/>
        <a:p>
          <a:endParaRPr lang="en-US"/>
        </a:p>
      </dgm:t>
    </dgm:pt>
    <dgm:pt modelId="{52EEBEBF-0B8D-4BAE-B412-9A93AE930F20}" type="sibTrans" cxnId="{72656F32-2626-4443-A2EA-9DAFE5ABEED9}">
      <dgm:prSet/>
      <dgm:spPr/>
      <dgm:t>
        <a:bodyPr/>
        <a:lstStyle/>
        <a:p>
          <a:endParaRPr lang="en-US"/>
        </a:p>
      </dgm:t>
    </dgm:pt>
    <dgm:pt modelId="{81CD9F7B-F299-4E76-9E8F-EAEEF5DCC558}">
      <dgm:prSet custT="1"/>
      <dgm:spPr/>
      <dgm:t>
        <a:bodyPr/>
        <a:lstStyle/>
        <a:p>
          <a:pPr rtl="0"/>
          <a:r>
            <a:rPr lang="ro-RO" sz="1400" b="1" dirty="0" smtClean="0"/>
            <a:t>A. 3.1 Evaluarea necesităților de instruire a rezidenților </a:t>
          </a:r>
          <a:r>
            <a:rPr lang="en-US" sz="1400" b="1" dirty="0" err="1" smtClean="0"/>
            <a:t>permanenți</a:t>
          </a:r>
          <a:r>
            <a:rPr lang="en-US" sz="1400" b="1" dirty="0" smtClean="0"/>
            <a:t> </a:t>
          </a:r>
          <a:r>
            <a:rPr lang="en-US" sz="1400" b="1" dirty="0" err="1" smtClean="0"/>
            <a:t>și</a:t>
          </a:r>
          <a:r>
            <a:rPr lang="en-US" sz="1400" b="1" dirty="0" smtClean="0"/>
            <a:t> </a:t>
          </a:r>
          <a:r>
            <a:rPr lang="en-US" sz="1400" b="1" dirty="0" err="1" smtClean="0"/>
            <a:t>ai</a:t>
          </a:r>
          <a:r>
            <a:rPr lang="en-US" sz="1400" b="1" dirty="0" smtClean="0"/>
            <a:t> </a:t>
          </a:r>
          <a:r>
            <a:rPr lang="en-US" sz="1400" b="1" dirty="0" err="1" smtClean="0"/>
            <a:t>altor</a:t>
          </a:r>
          <a:r>
            <a:rPr lang="en-US" sz="1400" b="1" dirty="0" smtClean="0"/>
            <a:t> </a:t>
          </a:r>
          <a:r>
            <a:rPr lang="en-US" sz="1400" b="1" dirty="0" err="1" smtClean="0"/>
            <a:t>categorii</a:t>
          </a:r>
          <a:r>
            <a:rPr lang="en-US" sz="1400" b="1" dirty="0" smtClean="0"/>
            <a:t> de </a:t>
          </a:r>
          <a:r>
            <a:rPr lang="en-US" sz="1400" b="1" dirty="0" err="1" smtClean="0"/>
            <a:t>utilizatori</a:t>
          </a:r>
          <a:endParaRPr lang="en-US" sz="1400" dirty="0"/>
        </a:p>
      </dgm:t>
    </dgm:pt>
    <dgm:pt modelId="{5A228AA1-4789-4923-B9C6-53285A2ECC80}" type="parTrans" cxnId="{F84D4AC0-FC93-4B53-8B73-8BD006AC0474}">
      <dgm:prSet/>
      <dgm:spPr/>
      <dgm:t>
        <a:bodyPr/>
        <a:lstStyle/>
        <a:p>
          <a:endParaRPr lang="en-US"/>
        </a:p>
      </dgm:t>
    </dgm:pt>
    <dgm:pt modelId="{A0EA135A-6A88-4E2F-8323-6B8D2466C6D5}" type="sibTrans" cxnId="{F84D4AC0-FC93-4B53-8B73-8BD006AC0474}">
      <dgm:prSet/>
      <dgm:spPr/>
      <dgm:t>
        <a:bodyPr/>
        <a:lstStyle/>
        <a:p>
          <a:endParaRPr lang="en-US"/>
        </a:p>
      </dgm:t>
    </dgm:pt>
    <dgm:pt modelId="{7830E3BA-3AE5-450F-B1BA-7A69F9D0A50A}">
      <dgm:prSet custT="1"/>
      <dgm:spPr/>
      <dgm:t>
        <a:bodyPr/>
        <a:lstStyle/>
        <a:p>
          <a:pPr rtl="0"/>
          <a:r>
            <a:rPr lang="ro-RO" sz="1400" b="1" dirty="0" smtClean="0"/>
            <a:t>A. 3.2 Acordarea de consultanță continua </a:t>
          </a:r>
          <a:r>
            <a:rPr lang="en-US" sz="1400" b="1" dirty="0" err="1" smtClean="0"/>
            <a:t>rezidenților</a:t>
          </a:r>
          <a:r>
            <a:rPr lang="ro-RO" sz="1400" b="1" dirty="0" smtClean="0"/>
            <a:t> în dezvoltarea </a:t>
          </a:r>
          <a:r>
            <a:rPr lang="en-US" sz="1400" b="1" dirty="0" err="1" smtClean="0"/>
            <a:t>ideilor</a:t>
          </a:r>
          <a:r>
            <a:rPr lang="en-US" sz="1400" b="1" dirty="0" smtClean="0"/>
            <a:t> </a:t>
          </a:r>
          <a:r>
            <a:rPr lang="en-US" sz="1400" b="1" dirty="0" err="1" smtClean="0"/>
            <a:t>inovative</a:t>
          </a:r>
          <a:r>
            <a:rPr lang="en-US" sz="1400" b="1" dirty="0" smtClean="0"/>
            <a:t> </a:t>
          </a:r>
          <a:r>
            <a:rPr lang="ro-RO" sz="1400" b="1" dirty="0" smtClean="0"/>
            <a:t>ș</a:t>
          </a:r>
          <a:r>
            <a:rPr lang="en-US" sz="1400" b="1" dirty="0" smtClean="0"/>
            <a:t>i </a:t>
          </a:r>
          <a:r>
            <a:rPr lang="en-US" sz="1400" b="1" dirty="0" smtClean="0"/>
            <a:t>a business-</a:t>
          </a:r>
          <a:r>
            <a:rPr lang="en-US" sz="1400" b="1" dirty="0" err="1" smtClean="0"/>
            <a:t>ului</a:t>
          </a:r>
          <a:endParaRPr lang="en-US" sz="1400" b="1" dirty="0"/>
        </a:p>
      </dgm:t>
    </dgm:pt>
    <dgm:pt modelId="{23190E26-638F-4851-BD13-BAEA79D650F8}" type="parTrans" cxnId="{76018612-6B93-428E-8C70-8AC1CD939A78}">
      <dgm:prSet/>
      <dgm:spPr/>
      <dgm:t>
        <a:bodyPr/>
        <a:lstStyle/>
        <a:p>
          <a:endParaRPr lang="en-US"/>
        </a:p>
      </dgm:t>
    </dgm:pt>
    <dgm:pt modelId="{3476987A-55E9-4A70-B3D5-45D125BB0564}" type="sibTrans" cxnId="{76018612-6B93-428E-8C70-8AC1CD939A78}">
      <dgm:prSet/>
      <dgm:spPr/>
      <dgm:t>
        <a:bodyPr/>
        <a:lstStyle/>
        <a:p>
          <a:endParaRPr lang="en-US"/>
        </a:p>
      </dgm:t>
    </dgm:pt>
    <dgm:pt modelId="{0919EECA-582E-457D-A212-5949DC03B1A3}">
      <dgm:prSet custT="1"/>
      <dgm:spPr/>
      <dgm:t>
        <a:bodyPr/>
        <a:lstStyle/>
        <a:p>
          <a:pPr rtl="0"/>
          <a:r>
            <a:rPr lang="ro-RO" sz="1400" b="1" dirty="0" smtClean="0"/>
            <a:t>A. 3.3 </a:t>
          </a:r>
          <a:r>
            <a:rPr lang="en-US" sz="1400" b="1" dirty="0" err="1" smtClean="0"/>
            <a:t>Organizarea</a:t>
          </a:r>
          <a:r>
            <a:rPr lang="en-US" sz="1400" b="1" dirty="0" smtClean="0"/>
            <a:t> </a:t>
          </a:r>
          <a:r>
            <a:rPr lang="en-US" sz="1400" b="1" dirty="0" err="1" smtClean="0"/>
            <a:t>Programelor</a:t>
          </a:r>
          <a:r>
            <a:rPr lang="en-US" sz="1400" b="1" dirty="0" smtClean="0"/>
            <a:t> de </a:t>
          </a:r>
          <a:r>
            <a:rPr lang="en-US" sz="1400" b="1" dirty="0" err="1" smtClean="0"/>
            <a:t>schimb</a:t>
          </a:r>
          <a:r>
            <a:rPr lang="en-US" sz="1400" b="1" dirty="0" smtClean="0"/>
            <a:t> de </a:t>
          </a:r>
          <a:r>
            <a:rPr lang="en-US" sz="1400" b="1" dirty="0" err="1" smtClean="0"/>
            <a:t>experiență</a:t>
          </a:r>
          <a:r>
            <a:rPr lang="en-US" sz="1400" b="1" dirty="0" smtClean="0"/>
            <a:t> </a:t>
          </a:r>
          <a:r>
            <a:rPr lang="ro-RO" sz="1400" b="1" dirty="0" smtClean="0"/>
            <a:t>ș</a:t>
          </a:r>
          <a:r>
            <a:rPr lang="en-US" sz="1400" b="1" dirty="0" smtClean="0"/>
            <a:t>i </a:t>
          </a:r>
          <a:r>
            <a:rPr lang="en-US" sz="1400" b="1" dirty="0" err="1" smtClean="0"/>
            <a:t>bune</a:t>
          </a:r>
          <a:r>
            <a:rPr lang="en-US" sz="1400" b="1" dirty="0" smtClean="0"/>
            <a:t> </a:t>
          </a:r>
          <a:r>
            <a:rPr lang="en-US" sz="1400" b="1" dirty="0" err="1" smtClean="0"/>
            <a:t>practici</a:t>
          </a:r>
          <a:r>
            <a:rPr lang="en-US" sz="1400" b="1" dirty="0" smtClean="0"/>
            <a:t> </a:t>
          </a:r>
          <a:r>
            <a:rPr lang="en-US" sz="1400" b="1" dirty="0" err="1" smtClean="0"/>
            <a:t>pentru</a:t>
          </a:r>
          <a:r>
            <a:rPr lang="en-US" sz="1400" b="1" dirty="0" smtClean="0"/>
            <a:t> </a:t>
          </a:r>
          <a:r>
            <a:rPr lang="en-US" sz="1400" b="1" dirty="0" err="1" smtClean="0"/>
            <a:t>rezidenți</a:t>
          </a:r>
          <a:r>
            <a:rPr lang="en-US" sz="1400" b="1" dirty="0" smtClean="0"/>
            <a:t> </a:t>
          </a:r>
          <a:r>
            <a:rPr lang="en-US" sz="1400" b="1" dirty="0" err="1" smtClean="0"/>
            <a:t>permanenți</a:t>
          </a:r>
          <a:endParaRPr lang="en-US" sz="1400" b="1" dirty="0"/>
        </a:p>
      </dgm:t>
    </dgm:pt>
    <dgm:pt modelId="{6C2621A3-D4DA-4E69-998C-426A0F3AC9B2}" type="parTrans" cxnId="{BCD141D0-B280-4A85-A053-F2AEBFDDA53D}">
      <dgm:prSet/>
      <dgm:spPr/>
      <dgm:t>
        <a:bodyPr/>
        <a:lstStyle/>
        <a:p>
          <a:endParaRPr lang="ru-RU"/>
        </a:p>
      </dgm:t>
    </dgm:pt>
    <dgm:pt modelId="{C0D06DAF-62AD-4A3A-87C7-88768B1F0EFC}" type="sibTrans" cxnId="{BCD141D0-B280-4A85-A053-F2AEBFDDA53D}">
      <dgm:prSet/>
      <dgm:spPr/>
      <dgm:t>
        <a:bodyPr/>
        <a:lstStyle/>
        <a:p>
          <a:endParaRPr lang="ru-RU"/>
        </a:p>
      </dgm:t>
    </dgm:pt>
    <dgm:pt modelId="{F200DC0F-80A9-4F58-931F-0CC1E6D39F55}">
      <dgm:prSet custT="1"/>
      <dgm:spPr/>
      <dgm:t>
        <a:bodyPr/>
        <a:lstStyle/>
        <a:p>
          <a:pPr rtl="0"/>
          <a:r>
            <a:rPr lang="ro-RO" sz="1400" b="1" dirty="0" smtClean="0"/>
            <a:t>A. 3.4 Organizarea Program</a:t>
          </a:r>
          <a:r>
            <a:rPr lang="x-none" sz="1400" b="1" dirty="0" smtClean="0"/>
            <a:t>ului</a:t>
          </a:r>
          <a:r>
            <a:rPr lang="ro-RO" sz="1400" b="1" dirty="0" smtClean="0"/>
            <a:t> de mentorat pentru rezidenți </a:t>
          </a:r>
          <a:endParaRPr lang="en-US" sz="1400" b="1" dirty="0"/>
        </a:p>
      </dgm:t>
    </dgm:pt>
    <dgm:pt modelId="{7C7B30A7-DD4D-4D0F-94CA-A7B081CF0A48}" type="parTrans" cxnId="{F4B20036-2EB3-4D53-B41B-89E33BCF54B6}">
      <dgm:prSet/>
      <dgm:spPr/>
      <dgm:t>
        <a:bodyPr/>
        <a:lstStyle/>
        <a:p>
          <a:endParaRPr lang="ru-RU"/>
        </a:p>
      </dgm:t>
    </dgm:pt>
    <dgm:pt modelId="{841555A3-FAB2-4319-874A-6F462A05AEC1}" type="sibTrans" cxnId="{F4B20036-2EB3-4D53-B41B-89E33BCF54B6}">
      <dgm:prSet/>
      <dgm:spPr/>
      <dgm:t>
        <a:bodyPr/>
        <a:lstStyle/>
        <a:p>
          <a:endParaRPr lang="ru-RU"/>
        </a:p>
      </dgm:t>
    </dgm:pt>
    <dgm:pt modelId="{2594B4E5-A2F4-4C44-A28A-FA6EC39B6356}">
      <dgm:prSet custT="1"/>
      <dgm:spPr/>
      <dgm:t>
        <a:bodyPr/>
        <a:lstStyle/>
        <a:p>
          <a:pPr rtl="0"/>
          <a:r>
            <a:rPr lang="ro-RO" sz="1400" b="1" dirty="0" smtClean="0"/>
            <a:t>A. 3.5 Organizarea evenimentelor de </a:t>
          </a:r>
          <a:r>
            <a:rPr lang="ro-RO" sz="1400" b="1" dirty="0" err="1" smtClean="0"/>
            <a:t>networking</a:t>
          </a:r>
          <a:r>
            <a:rPr lang="ro-RO" sz="1400" b="1" dirty="0" smtClean="0"/>
            <a:t> și brokeraj</a:t>
          </a:r>
          <a:endParaRPr lang="en-US" sz="1400" b="1" dirty="0"/>
        </a:p>
      </dgm:t>
    </dgm:pt>
    <dgm:pt modelId="{8A69A6E3-2DD8-41F8-A297-45E60B67FCE4}" type="parTrans" cxnId="{2B15F2DA-EF31-4880-AA9E-E482F757C360}">
      <dgm:prSet/>
      <dgm:spPr/>
      <dgm:t>
        <a:bodyPr/>
        <a:lstStyle/>
        <a:p>
          <a:endParaRPr lang="ru-RU"/>
        </a:p>
      </dgm:t>
    </dgm:pt>
    <dgm:pt modelId="{09AC3A63-097F-407A-A682-FE9EC1206A7B}" type="sibTrans" cxnId="{2B15F2DA-EF31-4880-AA9E-E482F757C360}">
      <dgm:prSet/>
      <dgm:spPr/>
      <dgm:t>
        <a:bodyPr/>
        <a:lstStyle/>
        <a:p>
          <a:endParaRPr lang="ru-RU"/>
        </a:p>
      </dgm:t>
    </dgm:pt>
    <dgm:pt modelId="{FD6F2F5C-FE21-4A40-BAB9-F6160004C606}" type="pres">
      <dgm:prSet presAssocID="{B886B13E-8FCF-4C66-90CE-9FE470E18D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678B18-C67C-4D65-B640-7D158E6B5346}" type="pres">
      <dgm:prSet presAssocID="{49F04703-BBD0-4094-8BAE-C352D5AE0AD7}" presName="composite" presStyleCnt="0"/>
      <dgm:spPr/>
    </dgm:pt>
    <dgm:pt modelId="{85C4B385-D5D7-4C85-97CD-3D84CD549073}" type="pres">
      <dgm:prSet presAssocID="{49F04703-BBD0-4094-8BAE-C352D5AE0AD7}" presName="imgShp" presStyleLbl="fgImgPlace1" presStyleIdx="0" presStyleCnt="6" custLinFactX="-200000" custLinFactNeighborX="-252597" custLinFactNeighborY="-7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DAF20B5-B2B0-471E-9ABE-C359AF3CAF59}" type="pres">
      <dgm:prSet presAssocID="{49F04703-BBD0-4094-8BAE-C352D5AE0AD7}" presName="txShp" presStyleLbl="node1" presStyleIdx="0" presStyleCnt="6" custScaleX="150376" custLinFactNeighborX="-512" custLinFactNeighborY="-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5F47F-1BD8-46D9-BAC8-AB69CE0C11D1}" type="pres">
      <dgm:prSet presAssocID="{52EEBEBF-0B8D-4BAE-B412-9A93AE930F20}" presName="spacing" presStyleCnt="0"/>
      <dgm:spPr/>
    </dgm:pt>
    <dgm:pt modelId="{700B00FB-8ADF-4F99-B2C7-EF41FDE28567}" type="pres">
      <dgm:prSet presAssocID="{81CD9F7B-F299-4E76-9E8F-EAEEF5DCC558}" presName="composite" presStyleCnt="0"/>
      <dgm:spPr/>
    </dgm:pt>
    <dgm:pt modelId="{B2FB07D5-5C42-4D9E-8544-6F0BC655419B}" type="pres">
      <dgm:prSet presAssocID="{81CD9F7B-F299-4E76-9E8F-EAEEF5DCC558}" presName="imgShp" presStyleLbl="fgImgPlace1" presStyleIdx="1" presStyleCnt="6" custLinFactX="-141587" custLinFactNeighborX="-200000" custLinFactNeighborY="-6332"/>
      <dgm:spPr/>
    </dgm:pt>
    <dgm:pt modelId="{FD4233A8-8E8E-4A85-96DA-A90E3014D0A9}" type="pres">
      <dgm:prSet presAssocID="{81CD9F7B-F299-4E76-9E8F-EAEEF5DCC558}" presName="txShp" presStyleLbl="node1" presStyleIdx="1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9E407-B51A-4827-9B46-BDAC5565D883}" type="pres">
      <dgm:prSet presAssocID="{A0EA135A-6A88-4E2F-8323-6B8D2466C6D5}" presName="spacing" presStyleCnt="0"/>
      <dgm:spPr/>
    </dgm:pt>
    <dgm:pt modelId="{A4CF0C7D-FFAB-42D4-A3DE-409F8A70EA20}" type="pres">
      <dgm:prSet presAssocID="{7830E3BA-3AE5-450F-B1BA-7A69F9D0A50A}" presName="composite" presStyleCnt="0"/>
      <dgm:spPr/>
    </dgm:pt>
    <dgm:pt modelId="{DD21AC45-95A7-4287-A8CF-2FB3999A3EF9}" type="pres">
      <dgm:prSet presAssocID="{7830E3BA-3AE5-450F-B1BA-7A69F9D0A50A}" presName="imgShp" presStyleLbl="fgImgPlace1" presStyleIdx="2" presStyleCnt="6" custLinFactX="-141587" custLinFactNeighborX="-200000" custLinFactNeighborY="52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29DDB1-604E-4AF1-8D64-3E6D2FFAABCD}" type="pres">
      <dgm:prSet presAssocID="{7830E3BA-3AE5-450F-B1BA-7A69F9D0A50A}" presName="txShp" presStyleLbl="node1" presStyleIdx="2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0FE3B-F878-4465-BB45-8938FC175BF7}" type="pres">
      <dgm:prSet presAssocID="{3476987A-55E9-4A70-B3D5-45D125BB0564}" presName="spacing" presStyleCnt="0"/>
      <dgm:spPr/>
    </dgm:pt>
    <dgm:pt modelId="{BBABF507-8AF8-4381-AEF3-49D5ED1240DE}" type="pres">
      <dgm:prSet presAssocID="{0919EECA-582E-457D-A212-5949DC03B1A3}" presName="composite" presStyleCnt="0"/>
      <dgm:spPr/>
    </dgm:pt>
    <dgm:pt modelId="{72E5912C-DBC6-4C05-9045-AF35A2E4D28B}" type="pres">
      <dgm:prSet presAssocID="{0919EECA-582E-457D-A212-5949DC03B1A3}" presName="imgShp" presStyleLbl="fgImgPlace1" presStyleIdx="3" presStyleCnt="6" custLinFactX="-141587" custLinFactNeighborX="-200000" custLinFactNeighborY="-3309"/>
      <dgm:spPr/>
    </dgm:pt>
    <dgm:pt modelId="{E4AB21D8-569A-4771-A30C-3CF71BBEBC21}" type="pres">
      <dgm:prSet presAssocID="{0919EECA-582E-457D-A212-5949DC03B1A3}" presName="txShp" presStyleLbl="node1" presStyleIdx="3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C8052-5624-4B1D-988A-345A18FB003B}" type="pres">
      <dgm:prSet presAssocID="{C0D06DAF-62AD-4A3A-87C7-88768B1F0EFC}" presName="spacing" presStyleCnt="0"/>
      <dgm:spPr/>
    </dgm:pt>
    <dgm:pt modelId="{2703C69F-1D09-44C0-91CD-ECC1014D4661}" type="pres">
      <dgm:prSet presAssocID="{F200DC0F-80A9-4F58-931F-0CC1E6D39F55}" presName="composite" presStyleCnt="0"/>
      <dgm:spPr/>
    </dgm:pt>
    <dgm:pt modelId="{3F8ED1C3-86A9-4EED-AD8B-4931AF77840B}" type="pres">
      <dgm:prSet presAssocID="{F200DC0F-80A9-4F58-931F-0CC1E6D39F55}" presName="imgShp" presStyleLbl="fgImgPlace1" presStyleIdx="4" presStyleCnt="6" custLinFactX="-141587" custLinFactNeighborX="-200000" custLinFactNeighborY="8307"/>
      <dgm:spPr/>
    </dgm:pt>
    <dgm:pt modelId="{FE59F11A-257C-415F-B3F6-A013BF4A01F0}" type="pres">
      <dgm:prSet presAssocID="{F200DC0F-80A9-4F58-931F-0CC1E6D39F55}" presName="txShp" presStyleLbl="node1" presStyleIdx="4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AD555-31DC-4896-ABDE-656D83A33189}" type="pres">
      <dgm:prSet presAssocID="{841555A3-FAB2-4319-874A-6F462A05AEC1}" presName="spacing" presStyleCnt="0"/>
      <dgm:spPr/>
    </dgm:pt>
    <dgm:pt modelId="{BFA676CD-DFAC-44C1-895C-96F63B7740FB}" type="pres">
      <dgm:prSet presAssocID="{2594B4E5-A2F4-4C44-A28A-FA6EC39B6356}" presName="composite" presStyleCnt="0"/>
      <dgm:spPr/>
    </dgm:pt>
    <dgm:pt modelId="{90016BB1-BF4F-4238-BCF1-42753A18514C}" type="pres">
      <dgm:prSet presAssocID="{2594B4E5-A2F4-4C44-A28A-FA6EC39B6356}" presName="imgShp" presStyleLbl="fgImgPlace1" presStyleIdx="5" presStyleCnt="6" custLinFactX="-141587" custLinFactNeighborX="-200000" custLinFactNeighborY="-286"/>
      <dgm:spPr/>
    </dgm:pt>
    <dgm:pt modelId="{7D5FF4F7-3852-45B1-967D-6F3CC7E58B46}" type="pres">
      <dgm:prSet presAssocID="{2594B4E5-A2F4-4C44-A28A-FA6EC39B6356}" presName="txShp" presStyleLbl="node1" presStyleIdx="5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018612-6B93-428E-8C70-8AC1CD939A78}" srcId="{B886B13E-8FCF-4C66-90CE-9FE470E18D41}" destId="{7830E3BA-3AE5-450F-B1BA-7A69F9D0A50A}" srcOrd="2" destOrd="0" parTransId="{23190E26-638F-4851-BD13-BAEA79D650F8}" sibTransId="{3476987A-55E9-4A70-B3D5-45D125BB0564}"/>
    <dgm:cxn modelId="{CB407D5B-3055-4A65-8033-10F31D699928}" type="presOf" srcId="{7830E3BA-3AE5-450F-B1BA-7A69F9D0A50A}" destId="{2C29DDB1-604E-4AF1-8D64-3E6D2FFAABCD}" srcOrd="0" destOrd="0" presId="urn:microsoft.com/office/officeart/2005/8/layout/vList3"/>
    <dgm:cxn modelId="{A678AB77-B05E-4B3C-9563-93C921BA5214}" type="presOf" srcId="{0919EECA-582E-457D-A212-5949DC03B1A3}" destId="{E4AB21D8-569A-4771-A30C-3CF71BBEBC21}" srcOrd="0" destOrd="0" presId="urn:microsoft.com/office/officeart/2005/8/layout/vList3"/>
    <dgm:cxn modelId="{F6BD4DAE-D4CC-42C4-8876-DBCE96E1DBC5}" type="presOf" srcId="{81CD9F7B-F299-4E76-9E8F-EAEEF5DCC558}" destId="{FD4233A8-8E8E-4A85-96DA-A90E3014D0A9}" srcOrd="0" destOrd="0" presId="urn:microsoft.com/office/officeart/2005/8/layout/vList3"/>
    <dgm:cxn modelId="{72656F32-2626-4443-A2EA-9DAFE5ABEED9}" srcId="{B886B13E-8FCF-4C66-90CE-9FE470E18D41}" destId="{49F04703-BBD0-4094-8BAE-C352D5AE0AD7}" srcOrd="0" destOrd="0" parTransId="{4131DA6C-7B24-45EE-9D16-ED20D7558191}" sibTransId="{52EEBEBF-0B8D-4BAE-B412-9A93AE930F20}"/>
    <dgm:cxn modelId="{BCD141D0-B280-4A85-A053-F2AEBFDDA53D}" srcId="{B886B13E-8FCF-4C66-90CE-9FE470E18D41}" destId="{0919EECA-582E-457D-A212-5949DC03B1A3}" srcOrd="3" destOrd="0" parTransId="{6C2621A3-D4DA-4E69-998C-426A0F3AC9B2}" sibTransId="{C0D06DAF-62AD-4A3A-87C7-88768B1F0EFC}"/>
    <dgm:cxn modelId="{6D4C8D87-EABA-4D28-AA86-C9F8E39C8C51}" type="presOf" srcId="{B886B13E-8FCF-4C66-90CE-9FE470E18D41}" destId="{FD6F2F5C-FE21-4A40-BAB9-F6160004C606}" srcOrd="0" destOrd="0" presId="urn:microsoft.com/office/officeart/2005/8/layout/vList3"/>
    <dgm:cxn modelId="{F84D4AC0-FC93-4B53-8B73-8BD006AC0474}" srcId="{B886B13E-8FCF-4C66-90CE-9FE470E18D41}" destId="{81CD9F7B-F299-4E76-9E8F-EAEEF5DCC558}" srcOrd="1" destOrd="0" parTransId="{5A228AA1-4789-4923-B9C6-53285A2ECC80}" sibTransId="{A0EA135A-6A88-4E2F-8323-6B8D2466C6D5}"/>
    <dgm:cxn modelId="{935E133B-887F-46B3-8AE1-6D2B74732CE9}" type="presOf" srcId="{2594B4E5-A2F4-4C44-A28A-FA6EC39B6356}" destId="{7D5FF4F7-3852-45B1-967D-6F3CC7E58B46}" srcOrd="0" destOrd="0" presId="urn:microsoft.com/office/officeart/2005/8/layout/vList3"/>
    <dgm:cxn modelId="{5FD0D0C8-D241-4ECB-955A-EBCB79AB2EBF}" type="presOf" srcId="{49F04703-BBD0-4094-8BAE-C352D5AE0AD7}" destId="{0DAF20B5-B2B0-471E-9ABE-C359AF3CAF59}" srcOrd="0" destOrd="0" presId="urn:microsoft.com/office/officeart/2005/8/layout/vList3"/>
    <dgm:cxn modelId="{2B15F2DA-EF31-4880-AA9E-E482F757C360}" srcId="{B886B13E-8FCF-4C66-90CE-9FE470E18D41}" destId="{2594B4E5-A2F4-4C44-A28A-FA6EC39B6356}" srcOrd="5" destOrd="0" parTransId="{8A69A6E3-2DD8-41F8-A297-45E60B67FCE4}" sibTransId="{09AC3A63-097F-407A-A682-FE9EC1206A7B}"/>
    <dgm:cxn modelId="{B0DD2CB6-8825-4A11-8B2E-DFAD080E7ECF}" type="presOf" srcId="{F200DC0F-80A9-4F58-931F-0CC1E6D39F55}" destId="{FE59F11A-257C-415F-B3F6-A013BF4A01F0}" srcOrd="0" destOrd="0" presId="urn:microsoft.com/office/officeart/2005/8/layout/vList3"/>
    <dgm:cxn modelId="{F4B20036-2EB3-4D53-B41B-89E33BCF54B6}" srcId="{B886B13E-8FCF-4C66-90CE-9FE470E18D41}" destId="{F200DC0F-80A9-4F58-931F-0CC1E6D39F55}" srcOrd="4" destOrd="0" parTransId="{7C7B30A7-DD4D-4D0F-94CA-A7B081CF0A48}" sibTransId="{841555A3-FAB2-4319-874A-6F462A05AEC1}"/>
    <dgm:cxn modelId="{67BAADD6-83B3-4C71-9FE9-5D4D8E8A48E3}" type="presParOf" srcId="{FD6F2F5C-FE21-4A40-BAB9-F6160004C606}" destId="{FE678B18-C67C-4D65-B640-7D158E6B5346}" srcOrd="0" destOrd="0" presId="urn:microsoft.com/office/officeart/2005/8/layout/vList3"/>
    <dgm:cxn modelId="{CB8F0148-7A64-4221-A448-110CE0AD1ED6}" type="presParOf" srcId="{FE678B18-C67C-4D65-B640-7D158E6B5346}" destId="{85C4B385-D5D7-4C85-97CD-3D84CD549073}" srcOrd="0" destOrd="0" presId="urn:microsoft.com/office/officeart/2005/8/layout/vList3"/>
    <dgm:cxn modelId="{2E8C9303-7B14-4F7E-91F2-A6F1700DCE27}" type="presParOf" srcId="{FE678B18-C67C-4D65-B640-7D158E6B5346}" destId="{0DAF20B5-B2B0-471E-9ABE-C359AF3CAF59}" srcOrd="1" destOrd="0" presId="urn:microsoft.com/office/officeart/2005/8/layout/vList3"/>
    <dgm:cxn modelId="{0B1D8D6B-BAA1-4F38-9B01-4D9778111DB1}" type="presParOf" srcId="{FD6F2F5C-FE21-4A40-BAB9-F6160004C606}" destId="{5435F47F-1BD8-46D9-BAC8-AB69CE0C11D1}" srcOrd="1" destOrd="0" presId="urn:microsoft.com/office/officeart/2005/8/layout/vList3"/>
    <dgm:cxn modelId="{3F62D267-C55D-49C3-ADA0-4B4A6AF5388A}" type="presParOf" srcId="{FD6F2F5C-FE21-4A40-BAB9-F6160004C606}" destId="{700B00FB-8ADF-4F99-B2C7-EF41FDE28567}" srcOrd="2" destOrd="0" presId="urn:microsoft.com/office/officeart/2005/8/layout/vList3"/>
    <dgm:cxn modelId="{2B3FB473-2662-407C-8628-1FE62BFADB41}" type="presParOf" srcId="{700B00FB-8ADF-4F99-B2C7-EF41FDE28567}" destId="{B2FB07D5-5C42-4D9E-8544-6F0BC655419B}" srcOrd="0" destOrd="0" presId="urn:microsoft.com/office/officeart/2005/8/layout/vList3"/>
    <dgm:cxn modelId="{290F40D6-6B2A-44D5-BACE-04A1686EE2BD}" type="presParOf" srcId="{700B00FB-8ADF-4F99-B2C7-EF41FDE28567}" destId="{FD4233A8-8E8E-4A85-96DA-A90E3014D0A9}" srcOrd="1" destOrd="0" presId="urn:microsoft.com/office/officeart/2005/8/layout/vList3"/>
    <dgm:cxn modelId="{55F13E75-4231-457B-BFD0-F1B835D60BE9}" type="presParOf" srcId="{FD6F2F5C-FE21-4A40-BAB9-F6160004C606}" destId="{8959E407-B51A-4827-9B46-BDAC5565D883}" srcOrd="3" destOrd="0" presId="urn:microsoft.com/office/officeart/2005/8/layout/vList3"/>
    <dgm:cxn modelId="{5E3E3A26-A102-4E67-B09B-CF39AF88AA95}" type="presParOf" srcId="{FD6F2F5C-FE21-4A40-BAB9-F6160004C606}" destId="{A4CF0C7D-FFAB-42D4-A3DE-409F8A70EA20}" srcOrd="4" destOrd="0" presId="urn:microsoft.com/office/officeart/2005/8/layout/vList3"/>
    <dgm:cxn modelId="{0EE9E7CB-CFAB-4243-9DAC-8F44B4546C46}" type="presParOf" srcId="{A4CF0C7D-FFAB-42D4-A3DE-409F8A70EA20}" destId="{DD21AC45-95A7-4287-A8CF-2FB3999A3EF9}" srcOrd="0" destOrd="0" presId="urn:microsoft.com/office/officeart/2005/8/layout/vList3"/>
    <dgm:cxn modelId="{3991D4BF-6774-41E1-BFC2-4F75CAD21DD2}" type="presParOf" srcId="{A4CF0C7D-FFAB-42D4-A3DE-409F8A70EA20}" destId="{2C29DDB1-604E-4AF1-8D64-3E6D2FFAABCD}" srcOrd="1" destOrd="0" presId="urn:microsoft.com/office/officeart/2005/8/layout/vList3"/>
    <dgm:cxn modelId="{915283AC-AEF9-4476-8084-CB841878C98E}" type="presParOf" srcId="{FD6F2F5C-FE21-4A40-BAB9-F6160004C606}" destId="{F840FE3B-F878-4465-BB45-8938FC175BF7}" srcOrd="5" destOrd="0" presId="urn:microsoft.com/office/officeart/2005/8/layout/vList3"/>
    <dgm:cxn modelId="{4C4A1B46-2F71-4316-9329-74FD43C10CC5}" type="presParOf" srcId="{FD6F2F5C-FE21-4A40-BAB9-F6160004C606}" destId="{BBABF507-8AF8-4381-AEF3-49D5ED1240DE}" srcOrd="6" destOrd="0" presId="urn:microsoft.com/office/officeart/2005/8/layout/vList3"/>
    <dgm:cxn modelId="{3173F8BA-237E-4823-A824-ED7A0E403F2D}" type="presParOf" srcId="{BBABF507-8AF8-4381-AEF3-49D5ED1240DE}" destId="{72E5912C-DBC6-4C05-9045-AF35A2E4D28B}" srcOrd="0" destOrd="0" presId="urn:microsoft.com/office/officeart/2005/8/layout/vList3"/>
    <dgm:cxn modelId="{3091E9E7-2C9F-4C20-8BEF-F95D7BC36202}" type="presParOf" srcId="{BBABF507-8AF8-4381-AEF3-49D5ED1240DE}" destId="{E4AB21D8-569A-4771-A30C-3CF71BBEBC21}" srcOrd="1" destOrd="0" presId="urn:microsoft.com/office/officeart/2005/8/layout/vList3"/>
    <dgm:cxn modelId="{572DC469-89F6-4154-B3EE-9A659D08F484}" type="presParOf" srcId="{FD6F2F5C-FE21-4A40-BAB9-F6160004C606}" destId="{3B9C8052-5624-4B1D-988A-345A18FB003B}" srcOrd="7" destOrd="0" presId="urn:microsoft.com/office/officeart/2005/8/layout/vList3"/>
    <dgm:cxn modelId="{3F46D8F7-6A1E-4634-9761-FD9A4F8B232E}" type="presParOf" srcId="{FD6F2F5C-FE21-4A40-BAB9-F6160004C606}" destId="{2703C69F-1D09-44C0-91CD-ECC1014D4661}" srcOrd="8" destOrd="0" presId="urn:microsoft.com/office/officeart/2005/8/layout/vList3"/>
    <dgm:cxn modelId="{22780041-0F5E-4E26-940D-5364A2AEE5CC}" type="presParOf" srcId="{2703C69F-1D09-44C0-91CD-ECC1014D4661}" destId="{3F8ED1C3-86A9-4EED-AD8B-4931AF77840B}" srcOrd="0" destOrd="0" presId="urn:microsoft.com/office/officeart/2005/8/layout/vList3"/>
    <dgm:cxn modelId="{78CEFF03-56BE-4836-B2F8-FD2174AA8841}" type="presParOf" srcId="{2703C69F-1D09-44C0-91CD-ECC1014D4661}" destId="{FE59F11A-257C-415F-B3F6-A013BF4A01F0}" srcOrd="1" destOrd="0" presId="urn:microsoft.com/office/officeart/2005/8/layout/vList3"/>
    <dgm:cxn modelId="{5DB6ECE5-0266-4E01-ABA7-8D4A90D3D7BC}" type="presParOf" srcId="{FD6F2F5C-FE21-4A40-BAB9-F6160004C606}" destId="{9D0AD555-31DC-4896-ABDE-656D83A33189}" srcOrd="9" destOrd="0" presId="urn:microsoft.com/office/officeart/2005/8/layout/vList3"/>
    <dgm:cxn modelId="{87274E31-2C15-43A0-8BAB-317EE95A7585}" type="presParOf" srcId="{FD6F2F5C-FE21-4A40-BAB9-F6160004C606}" destId="{BFA676CD-DFAC-44C1-895C-96F63B7740FB}" srcOrd="10" destOrd="0" presId="urn:microsoft.com/office/officeart/2005/8/layout/vList3"/>
    <dgm:cxn modelId="{51E7EA36-4FEE-42FD-95B7-F7301D5DEE6A}" type="presParOf" srcId="{BFA676CD-DFAC-44C1-895C-96F63B7740FB}" destId="{90016BB1-BF4F-4238-BCF1-42753A18514C}" srcOrd="0" destOrd="0" presId="urn:microsoft.com/office/officeart/2005/8/layout/vList3"/>
    <dgm:cxn modelId="{AC0700B8-733F-4A03-AAC4-AD7A59B7CBA3}" type="presParOf" srcId="{BFA676CD-DFAC-44C1-895C-96F63B7740FB}" destId="{7D5FF4F7-3852-45B1-967D-6F3CC7E58B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86B13E-8FCF-4C66-90CE-9FE470E18D41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F04703-BBD0-4094-8BAE-C352D5AE0AD7}">
      <dgm:prSet custT="1"/>
      <dgm:spPr/>
      <dgm:t>
        <a:bodyPr/>
        <a:lstStyle/>
        <a:p>
          <a:pPr rtl="0"/>
          <a:r>
            <a:rPr lang="ro-RO" sz="1400" b="1" dirty="0" smtClean="0">
              <a:solidFill>
                <a:srgbClr val="C00000"/>
              </a:solidFill>
            </a:rPr>
            <a:t>O4. Asistarea și promovarea rezidenților pe piața internă și externă</a:t>
          </a:r>
          <a:endParaRPr lang="en-US" sz="1400" dirty="0">
            <a:solidFill>
              <a:srgbClr val="C00000"/>
            </a:solidFill>
          </a:endParaRPr>
        </a:p>
      </dgm:t>
    </dgm:pt>
    <dgm:pt modelId="{4131DA6C-7B24-45EE-9D16-ED20D7558191}" type="parTrans" cxnId="{72656F32-2626-4443-A2EA-9DAFE5ABEED9}">
      <dgm:prSet/>
      <dgm:spPr/>
      <dgm:t>
        <a:bodyPr/>
        <a:lstStyle/>
        <a:p>
          <a:endParaRPr lang="en-US"/>
        </a:p>
      </dgm:t>
    </dgm:pt>
    <dgm:pt modelId="{52EEBEBF-0B8D-4BAE-B412-9A93AE930F20}" type="sibTrans" cxnId="{72656F32-2626-4443-A2EA-9DAFE5ABEED9}">
      <dgm:prSet/>
      <dgm:spPr/>
      <dgm:t>
        <a:bodyPr/>
        <a:lstStyle/>
        <a:p>
          <a:endParaRPr lang="en-US"/>
        </a:p>
      </dgm:t>
    </dgm:pt>
    <dgm:pt modelId="{81CD9F7B-F299-4E76-9E8F-EAEEF5DCC558}">
      <dgm:prSet custT="1"/>
      <dgm:spPr/>
      <dgm:t>
        <a:bodyPr/>
        <a:lstStyle/>
        <a:p>
          <a:pPr rtl="0"/>
          <a:r>
            <a:rPr lang="ro-RO" sz="1400" b="1" dirty="0" smtClean="0"/>
            <a:t>A. 4.1 </a:t>
          </a:r>
          <a:r>
            <a:rPr lang="en-US" sz="1400" b="1" dirty="0" err="1" smtClean="0"/>
            <a:t>Facilitarea</a:t>
          </a:r>
          <a:r>
            <a:rPr lang="en-US" sz="1400" b="1" dirty="0" smtClean="0"/>
            <a:t> </a:t>
          </a:r>
          <a:r>
            <a:rPr lang="en-US" sz="1400" b="1" dirty="0" err="1" smtClean="0"/>
            <a:t>participării</a:t>
          </a:r>
          <a:r>
            <a:rPr lang="en-US" sz="1400" b="1" dirty="0" smtClean="0"/>
            <a:t> </a:t>
          </a:r>
          <a:r>
            <a:rPr lang="en-US" sz="1400" b="1" dirty="0" err="1" smtClean="0"/>
            <a:t>rezidenților</a:t>
          </a:r>
          <a:r>
            <a:rPr lang="en-US" sz="1400" b="1" dirty="0" smtClean="0"/>
            <a:t> HUB-</a:t>
          </a:r>
          <a:r>
            <a:rPr lang="en-US" sz="1400" b="1" dirty="0" err="1" smtClean="0"/>
            <a:t>ului</a:t>
          </a:r>
          <a:r>
            <a:rPr lang="en-US" sz="1400" b="1" dirty="0" smtClean="0"/>
            <a:t> la </a:t>
          </a:r>
          <a:r>
            <a:rPr lang="en-US" sz="1400" b="1" dirty="0" err="1" smtClean="0"/>
            <a:t>expoziții</a:t>
          </a:r>
          <a:endParaRPr lang="en-US" sz="1400" dirty="0"/>
        </a:p>
      </dgm:t>
    </dgm:pt>
    <dgm:pt modelId="{5A228AA1-4789-4923-B9C6-53285A2ECC80}" type="parTrans" cxnId="{F84D4AC0-FC93-4B53-8B73-8BD006AC0474}">
      <dgm:prSet/>
      <dgm:spPr/>
      <dgm:t>
        <a:bodyPr/>
        <a:lstStyle/>
        <a:p>
          <a:endParaRPr lang="en-US"/>
        </a:p>
      </dgm:t>
    </dgm:pt>
    <dgm:pt modelId="{A0EA135A-6A88-4E2F-8323-6B8D2466C6D5}" type="sibTrans" cxnId="{F84D4AC0-FC93-4B53-8B73-8BD006AC0474}">
      <dgm:prSet/>
      <dgm:spPr/>
      <dgm:t>
        <a:bodyPr/>
        <a:lstStyle/>
        <a:p>
          <a:endParaRPr lang="en-US"/>
        </a:p>
      </dgm:t>
    </dgm:pt>
    <dgm:pt modelId="{7830E3BA-3AE5-450F-B1BA-7A69F9D0A50A}">
      <dgm:prSet custT="1"/>
      <dgm:spPr/>
      <dgm:t>
        <a:bodyPr/>
        <a:lstStyle/>
        <a:p>
          <a:pPr rtl="0"/>
          <a:r>
            <a:rPr lang="ro-RO" sz="1400" b="1" dirty="0" smtClean="0"/>
            <a:t>A. </a:t>
          </a:r>
          <a:r>
            <a:rPr lang="en-US" sz="1400" b="1" dirty="0" smtClean="0"/>
            <a:t>4.2. </a:t>
          </a:r>
          <a:r>
            <a:rPr lang="en-US" sz="1400" b="1" dirty="0" err="1" smtClean="0"/>
            <a:t>Stabilirea</a:t>
          </a:r>
          <a:r>
            <a:rPr lang="en-US" sz="1400" b="1" dirty="0" smtClean="0"/>
            <a:t> </a:t>
          </a:r>
          <a:r>
            <a:rPr lang="en-US" sz="1400" b="1" dirty="0" err="1" smtClean="0"/>
            <a:t>acordurilor</a:t>
          </a:r>
          <a:r>
            <a:rPr lang="en-US" sz="1400" b="1" dirty="0" smtClean="0"/>
            <a:t> de </a:t>
          </a:r>
          <a:r>
            <a:rPr lang="en-US" sz="1400" b="1" dirty="0" err="1" smtClean="0"/>
            <a:t>parteneriat</a:t>
          </a:r>
          <a:r>
            <a:rPr lang="en-US" sz="1400" b="1" dirty="0" smtClean="0"/>
            <a:t> cu </a:t>
          </a:r>
          <a:r>
            <a:rPr lang="en-US" sz="1400" b="1" dirty="0" err="1" smtClean="0"/>
            <a:t>entități</a:t>
          </a:r>
          <a:r>
            <a:rPr lang="en-US" sz="1400" b="1" dirty="0" smtClean="0"/>
            <a:t> din </a:t>
          </a:r>
          <a:r>
            <a:rPr lang="en-US" sz="1400" b="1" dirty="0" err="1" smtClean="0"/>
            <a:t>domeniu</a:t>
          </a:r>
          <a:r>
            <a:rPr lang="en-US" sz="1400" b="1" dirty="0" smtClean="0"/>
            <a:t> din Romania</a:t>
          </a:r>
          <a:endParaRPr lang="en-US" sz="1400" b="1" dirty="0"/>
        </a:p>
      </dgm:t>
    </dgm:pt>
    <dgm:pt modelId="{23190E26-638F-4851-BD13-BAEA79D650F8}" type="parTrans" cxnId="{76018612-6B93-428E-8C70-8AC1CD939A78}">
      <dgm:prSet/>
      <dgm:spPr/>
      <dgm:t>
        <a:bodyPr/>
        <a:lstStyle/>
        <a:p>
          <a:endParaRPr lang="en-US"/>
        </a:p>
      </dgm:t>
    </dgm:pt>
    <dgm:pt modelId="{3476987A-55E9-4A70-B3D5-45D125BB0564}" type="sibTrans" cxnId="{76018612-6B93-428E-8C70-8AC1CD939A78}">
      <dgm:prSet/>
      <dgm:spPr/>
      <dgm:t>
        <a:bodyPr/>
        <a:lstStyle/>
        <a:p>
          <a:endParaRPr lang="en-US"/>
        </a:p>
      </dgm:t>
    </dgm:pt>
    <dgm:pt modelId="{0919EECA-582E-457D-A212-5949DC03B1A3}">
      <dgm:prSet custT="1"/>
      <dgm:spPr/>
      <dgm:t>
        <a:bodyPr/>
        <a:lstStyle/>
        <a:p>
          <a:pPr rtl="0"/>
          <a:r>
            <a:rPr lang="ro-RO" sz="1400" b="1" dirty="0" smtClean="0"/>
            <a:t>A. 4.3 </a:t>
          </a:r>
          <a:r>
            <a:rPr lang="en-US" sz="1400" b="1" dirty="0" err="1" smtClean="0"/>
            <a:t>Elaborarea</a:t>
          </a:r>
          <a:r>
            <a:rPr lang="en-US" sz="1400" b="1" dirty="0" smtClean="0"/>
            <a:t> </a:t>
          </a:r>
          <a:r>
            <a:rPr lang="en-US" sz="1400" b="1" dirty="0" err="1" smtClean="0"/>
            <a:t>strategilor</a:t>
          </a:r>
          <a:r>
            <a:rPr lang="en-US" sz="1400" b="1" dirty="0" smtClean="0"/>
            <a:t> de marketing </a:t>
          </a:r>
          <a:r>
            <a:rPr lang="en-US" sz="1400" b="1" dirty="0" err="1" smtClean="0"/>
            <a:t>pentru</a:t>
          </a:r>
          <a:r>
            <a:rPr lang="en-US" sz="1400" b="1" dirty="0" smtClean="0"/>
            <a:t> </a:t>
          </a:r>
          <a:r>
            <a:rPr lang="en-US" sz="1400" b="1" dirty="0" err="1" smtClean="0"/>
            <a:t>rezidenți</a:t>
          </a:r>
          <a:endParaRPr lang="en-US" sz="1400" b="1" dirty="0"/>
        </a:p>
      </dgm:t>
    </dgm:pt>
    <dgm:pt modelId="{6C2621A3-D4DA-4E69-998C-426A0F3AC9B2}" type="parTrans" cxnId="{BCD141D0-B280-4A85-A053-F2AEBFDDA53D}">
      <dgm:prSet/>
      <dgm:spPr/>
      <dgm:t>
        <a:bodyPr/>
        <a:lstStyle/>
        <a:p>
          <a:endParaRPr lang="ru-RU"/>
        </a:p>
      </dgm:t>
    </dgm:pt>
    <dgm:pt modelId="{C0D06DAF-62AD-4A3A-87C7-88768B1F0EFC}" type="sibTrans" cxnId="{BCD141D0-B280-4A85-A053-F2AEBFDDA53D}">
      <dgm:prSet/>
      <dgm:spPr/>
      <dgm:t>
        <a:bodyPr/>
        <a:lstStyle/>
        <a:p>
          <a:endParaRPr lang="ru-RU"/>
        </a:p>
      </dgm:t>
    </dgm:pt>
    <dgm:pt modelId="{FD6F2F5C-FE21-4A40-BAB9-F6160004C606}" type="pres">
      <dgm:prSet presAssocID="{B886B13E-8FCF-4C66-90CE-9FE470E18D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678B18-C67C-4D65-B640-7D158E6B5346}" type="pres">
      <dgm:prSet presAssocID="{49F04703-BBD0-4094-8BAE-C352D5AE0AD7}" presName="composite" presStyleCnt="0"/>
      <dgm:spPr/>
    </dgm:pt>
    <dgm:pt modelId="{85C4B385-D5D7-4C85-97CD-3D84CD549073}" type="pres">
      <dgm:prSet presAssocID="{49F04703-BBD0-4094-8BAE-C352D5AE0AD7}" presName="imgShp" presStyleLbl="fgImgPlace1" presStyleIdx="0" presStyleCnt="4" custLinFactX="-200000" custLinFactNeighborX="-252597" custLinFactNeighborY="-7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0DAF20B5-B2B0-471E-9ABE-C359AF3CAF59}" type="pres">
      <dgm:prSet presAssocID="{49F04703-BBD0-4094-8BAE-C352D5AE0AD7}" presName="txShp" presStyleLbl="node1" presStyleIdx="0" presStyleCnt="4" custScaleX="150376" custLinFactNeighborX="-512" custLinFactNeighborY="-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5F47F-1BD8-46D9-BAC8-AB69CE0C11D1}" type="pres">
      <dgm:prSet presAssocID="{52EEBEBF-0B8D-4BAE-B412-9A93AE930F20}" presName="spacing" presStyleCnt="0"/>
      <dgm:spPr/>
    </dgm:pt>
    <dgm:pt modelId="{700B00FB-8ADF-4F99-B2C7-EF41FDE28567}" type="pres">
      <dgm:prSet presAssocID="{81CD9F7B-F299-4E76-9E8F-EAEEF5DCC558}" presName="composite" presStyleCnt="0"/>
      <dgm:spPr/>
    </dgm:pt>
    <dgm:pt modelId="{B2FB07D5-5C42-4D9E-8544-6F0BC655419B}" type="pres">
      <dgm:prSet presAssocID="{81CD9F7B-F299-4E76-9E8F-EAEEF5DCC558}" presName="imgShp" presStyleLbl="fgImgPlace1" presStyleIdx="1" presStyleCnt="4" custLinFactX="-141587" custLinFactNeighborX="-200000" custLinFactNeighborY="-6332"/>
      <dgm:spPr/>
    </dgm:pt>
    <dgm:pt modelId="{FD4233A8-8E8E-4A85-96DA-A90E3014D0A9}" type="pres">
      <dgm:prSet presAssocID="{81CD9F7B-F299-4E76-9E8F-EAEEF5DCC558}" presName="txShp" presStyleLbl="node1" presStyleIdx="1" presStyleCnt="4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9E407-B51A-4827-9B46-BDAC5565D883}" type="pres">
      <dgm:prSet presAssocID="{A0EA135A-6A88-4E2F-8323-6B8D2466C6D5}" presName="spacing" presStyleCnt="0"/>
      <dgm:spPr/>
    </dgm:pt>
    <dgm:pt modelId="{A4CF0C7D-FFAB-42D4-A3DE-409F8A70EA20}" type="pres">
      <dgm:prSet presAssocID="{7830E3BA-3AE5-450F-B1BA-7A69F9D0A50A}" presName="composite" presStyleCnt="0"/>
      <dgm:spPr/>
    </dgm:pt>
    <dgm:pt modelId="{DD21AC45-95A7-4287-A8CF-2FB3999A3EF9}" type="pres">
      <dgm:prSet presAssocID="{7830E3BA-3AE5-450F-B1BA-7A69F9D0A50A}" presName="imgShp" presStyleLbl="fgImgPlace1" presStyleIdx="2" presStyleCnt="4" custLinFactX="-141587" custLinFactNeighborX="-200000" custLinFactNeighborY="5284"/>
      <dgm:spPr/>
    </dgm:pt>
    <dgm:pt modelId="{2C29DDB1-604E-4AF1-8D64-3E6D2FFAABCD}" type="pres">
      <dgm:prSet presAssocID="{7830E3BA-3AE5-450F-B1BA-7A69F9D0A50A}" presName="txShp" presStyleLbl="node1" presStyleIdx="2" presStyleCnt="4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0FE3B-F878-4465-BB45-8938FC175BF7}" type="pres">
      <dgm:prSet presAssocID="{3476987A-55E9-4A70-B3D5-45D125BB0564}" presName="spacing" presStyleCnt="0"/>
      <dgm:spPr/>
    </dgm:pt>
    <dgm:pt modelId="{BBABF507-8AF8-4381-AEF3-49D5ED1240DE}" type="pres">
      <dgm:prSet presAssocID="{0919EECA-582E-457D-A212-5949DC03B1A3}" presName="composite" presStyleCnt="0"/>
      <dgm:spPr/>
    </dgm:pt>
    <dgm:pt modelId="{72E5912C-DBC6-4C05-9045-AF35A2E4D28B}" type="pres">
      <dgm:prSet presAssocID="{0919EECA-582E-457D-A212-5949DC03B1A3}" presName="imgShp" presStyleLbl="fgImgPlace1" presStyleIdx="3" presStyleCnt="4" custLinFactX="-141587" custLinFactNeighborX="-200000" custLinFactNeighborY="-3309"/>
      <dgm:spPr/>
    </dgm:pt>
    <dgm:pt modelId="{E4AB21D8-569A-4771-A30C-3CF71BBEBC21}" type="pres">
      <dgm:prSet presAssocID="{0919EECA-582E-457D-A212-5949DC03B1A3}" presName="txShp" presStyleLbl="node1" presStyleIdx="3" presStyleCnt="4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018612-6B93-428E-8C70-8AC1CD939A78}" srcId="{B886B13E-8FCF-4C66-90CE-9FE470E18D41}" destId="{7830E3BA-3AE5-450F-B1BA-7A69F9D0A50A}" srcOrd="2" destOrd="0" parTransId="{23190E26-638F-4851-BD13-BAEA79D650F8}" sibTransId="{3476987A-55E9-4A70-B3D5-45D125BB0564}"/>
    <dgm:cxn modelId="{A7942EA0-88A5-442B-9303-4FF3118110E7}" type="presOf" srcId="{81CD9F7B-F299-4E76-9E8F-EAEEF5DCC558}" destId="{FD4233A8-8E8E-4A85-96DA-A90E3014D0A9}" srcOrd="0" destOrd="0" presId="urn:microsoft.com/office/officeart/2005/8/layout/vList3"/>
    <dgm:cxn modelId="{72656F32-2626-4443-A2EA-9DAFE5ABEED9}" srcId="{B886B13E-8FCF-4C66-90CE-9FE470E18D41}" destId="{49F04703-BBD0-4094-8BAE-C352D5AE0AD7}" srcOrd="0" destOrd="0" parTransId="{4131DA6C-7B24-45EE-9D16-ED20D7558191}" sibTransId="{52EEBEBF-0B8D-4BAE-B412-9A93AE930F20}"/>
    <dgm:cxn modelId="{BCD141D0-B280-4A85-A053-F2AEBFDDA53D}" srcId="{B886B13E-8FCF-4C66-90CE-9FE470E18D41}" destId="{0919EECA-582E-457D-A212-5949DC03B1A3}" srcOrd="3" destOrd="0" parTransId="{6C2621A3-D4DA-4E69-998C-426A0F3AC9B2}" sibTransId="{C0D06DAF-62AD-4A3A-87C7-88768B1F0EFC}"/>
    <dgm:cxn modelId="{797949AD-4D00-4708-A27D-7AADF7D9170D}" type="presOf" srcId="{B886B13E-8FCF-4C66-90CE-9FE470E18D41}" destId="{FD6F2F5C-FE21-4A40-BAB9-F6160004C606}" srcOrd="0" destOrd="0" presId="urn:microsoft.com/office/officeart/2005/8/layout/vList3"/>
    <dgm:cxn modelId="{F84D4AC0-FC93-4B53-8B73-8BD006AC0474}" srcId="{B886B13E-8FCF-4C66-90CE-9FE470E18D41}" destId="{81CD9F7B-F299-4E76-9E8F-EAEEF5DCC558}" srcOrd="1" destOrd="0" parTransId="{5A228AA1-4789-4923-B9C6-53285A2ECC80}" sibTransId="{A0EA135A-6A88-4E2F-8323-6B8D2466C6D5}"/>
    <dgm:cxn modelId="{04B4FF2C-986D-46A4-9227-85EB13485EF7}" type="presOf" srcId="{49F04703-BBD0-4094-8BAE-C352D5AE0AD7}" destId="{0DAF20B5-B2B0-471E-9ABE-C359AF3CAF59}" srcOrd="0" destOrd="0" presId="urn:microsoft.com/office/officeart/2005/8/layout/vList3"/>
    <dgm:cxn modelId="{B590A5DD-3553-482E-A551-3214CA38317F}" type="presOf" srcId="{7830E3BA-3AE5-450F-B1BA-7A69F9D0A50A}" destId="{2C29DDB1-604E-4AF1-8D64-3E6D2FFAABCD}" srcOrd="0" destOrd="0" presId="urn:microsoft.com/office/officeart/2005/8/layout/vList3"/>
    <dgm:cxn modelId="{F03E06E3-3DBA-4D67-A129-F5BBDD9AAA08}" type="presOf" srcId="{0919EECA-582E-457D-A212-5949DC03B1A3}" destId="{E4AB21D8-569A-4771-A30C-3CF71BBEBC21}" srcOrd="0" destOrd="0" presId="urn:microsoft.com/office/officeart/2005/8/layout/vList3"/>
    <dgm:cxn modelId="{8A22247E-0F4C-48DC-A6DB-46837DCC1C29}" type="presParOf" srcId="{FD6F2F5C-FE21-4A40-BAB9-F6160004C606}" destId="{FE678B18-C67C-4D65-B640-7D158E6B5346}" srcOrd="0" destOrd="0" presId="urn:microsoft.com/office/officeart/2005/8/layout/vList3"/>
    <dgm:cxn modelId="{9E973085-538E-42AC-9A73-0A3F1FC3B148}" type="presParOf" srcId="{FE678B18-C67C-4D65-B640-7D158E6B5346}" destId="{85C4B385-D5D7-4C85-97CD-3D84CD549073}" srcOrd="0" destOrd="0" presId="urn:microsoft.com/office/officeart/2005/8/layout/vList3"/>
    <dgm:cxn modelId="{8EACE22A-DFD2-462B-A414-17B16BC9E603}" type="presParOf" srcId="{FE678B18-C67C-4D65-B640-7D158E6B5346}" destId="{0DAF20B5-B2B0-471E-9ABE-C359AF3CAF59}" srcOrd="1" destOrd="0" presId="urn:microsoft.com/office/officeart/2005/8/layout/vList3"/>
    <dgm:cxn modelId="{E2AB9885-8CEC-411F-9920-2200E09A2BF0}" type="presParOf" srcId="{FD6F2F5C-FE21-4A40-BAB9-F6160004C606}" destId="{5435F47F-1BD8-46D9-BAC8-AB69CE0C11D1}" srcOrd="1" destOrd="0" presId="urn:microsoft.com/office/officeart/2005/8/layout/vList3"/>
    <dgm:cxn modelId="{F115FFAF-8721-4034-816A-EE82C1DA86A8}" type="presParOf" srcId="{FD6F2F5C-FE21-4A40-BAB9-F6160004C606}" destId="{700B00FB-8ADF-4F99-B2C7-EF41FDE28567}" srcOrd="2" destOrd="0" presId="urn:microsoft.com/office/officeart/2005/8/layout/vList3"/>
    <dgm:cxn modelId="{9886012A-DA73-4641-A492-E6BC8409CCE2}" type="presParOf" srcId="{700B00FB-8ADF-4F99-B2C7-EF41FDE28567}" destId="{B2FB07D5-5C42-4D9E-8544-6F0BC655419B}" srcOrd="0" destOrd="0" presId="urn:microsoft.com/office/officeart/2005/8/layout/vList3"/>
    <dgm:cxn modelId="{611C256F-E76C-4579-8BDD-70DB98AB78B3}" type="presParOf" srcId="{700B00FB-8ADF-4F99-B2C7-EF41FDE28567}" destId="{FD4233A8-8E8E-4A85-96DA-A90E3014D0A9}" srcOrd="1" destOrd="0" presId="urn:microsoft.com/office/officeart/2005/8/layout/vList3"/>
    <dgm:cxn modelId="{A25197E1-1DEC-4CF0-B4A7-C7A567D279F5}" type="presParOf" srcId="{FD6F2F5C-FE21-4A40-BAB9-F6160004C606}" destId="{8959E407-B51A-4827-9B46-BDAC5565D883}" srcOrd="3" destOrd="0" presId="urn:microsoft.com/office/officeart/2005/8/layout/vList3"/>
    <dgm:cxn modelId="{C139025A-3AD1-4337-949D-E3616F3D3C18}" type="presParOf" srcId="{FD6F2F5C-FE21-4A40-BAB9-F6160004C606}" destId="{A4CF0C7D-FFAB-42D4-A3DE-409F8A70EA20}" srcOrd="4" destOrd="0" presId="urn:microsoft.com/office/officeart/2005/8/layout/vList3"/>
    <dgm:cxn modelId="{FA3152B3-6D2E-467B-8C3B-9B86286EF94B}" type="presParOf" srcId="{A4CF0C7D-FFAB-42D4-A3DE-409F8A70EA20}" destId="{DD21AC45-95A7-4287-A8CF-2FB3999A3EF9}" srcOrd="0" destOrd="0" presId="urn:microsoft.com/office/officeart/2005/8/layout/vList3"/>
    <dgm:cxn modelId="{09576635-E67C-4824-B8DD-26BBCB1AD641}" type="presParOf" srcId="{A4CF0C7D-FFAB-42D4-A3DE-409F8A70EA20}" destId="{2C29DDB1-604E-4AF1-8D64-3E6D2FFAABCD}" srcOrd="1" destOrd="0" presId="urn:microsoft.com/office/officeart/2005/8/layout/vList3"/>
    <dgm:cxn modelId="{C019336A-1C90-406A-849C-EEB7CD5FA4CF}" type="presParOf" srcId="{FD6F2F5C-FE21-4A40-BAB9-F6160004C606}" destId="{F840FE3B-F878-4465-BB45-8938FC175BF7}" srcOrd="5" destOrd="0" presId="urn:microsoft.com/office/officeart/2005/8/layout/vList3"/>
    <dgm:cxn modelId="{B31C1AC8-C8D1-45CA-B9D3-114087EFA9E8}" type="presParOf" srcId="{FD6F2F5C-FE21-4A40-BAB9-F6160004C606}" destId="{BBABF507-8AF8-4381-AEF3-49D5ED1240DE}" srcOrd="6" destOrd="0" presId="urn:microsoft.com/office/officeart/2005/8/layout/vList3"/>
    <dgm:cxn modelId="{54D479DB-01A6-4B1E-B816-BE7F22CBAA38}" type="presParOf" srcId="{BBABF507-8AF8-4381-AEF3-49D5ED1240DE}" destId="{72E5912C-DBC6-4C05-9045-AF35A2E4D28B}" srcOrd="0" destOrd="0" presId="urn:microsoft.com/office/officeart/2005/8/layout/vList3"/>
    <dgm:cxn modelId="{E57420FF-27DA-4213-9D98-F7711E7FE2CB}" type="presParOf" srcId="{BBABF507-8AF8-4381-AEF3-49D5ED1240DE}" destId="{E4AB21D8-569A-4771-A30C-3CF71BBEBC2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E2266A-837C-4786-B158-D9D8C117CFD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30F5D07-32A6-4B36-A366-90C4762E2538}">
      <dgm:prSet/>
      <dgm:spPr/>
      <dgm:t>
        <a:bodyPr/>
        <a:lstStyle/>
        <a:p>
          <a:pPr rtl="0"/>
          <a:r>
            <a:rPr lang="ro-RO" dirty="0" smtClean="0">
              <a:solidFill>
                <a:srgbClr val="C00000"/>
              </a:solidFill>
            </a:rPr>
            <a:t>Universitatea de Stat </a:t>
          </a:r>
          <a:r>
            <a:rPr lang="en-CA" dirty="0" smtClean="0">
              <a:solidFill>
                <a:srgbClr val="C00000"/>
              </a:solidFill>
            </a:rPr>
            <a:t>”</a:t>
          </a:r>
          <a:r>
            <a:rPr lang="en-CA" dirty="0" err="1" smtClean="0">
              <a:solidFill>
                <a:srgbClr val="C00000"/>
              </a:solidFill>
            </a:rPr>
            <a:t>Dimitrie</a:t>
          </a:r>
          <a:r>
            <a:rPr lang="en-CA" dirty="0" smtClean="0">
              <a:solidFill>
                <a:srgbClr val="C00000"/>
              </a:solidFill>
            </a:rPr>
            <a:t> </a:t>
          </a:r>
          <a:r>
            <a:rPr lang="en-CA" dirty="0" err="1" smtClean="0">
              <a:solidFill>
                <a:srgbClr val="C00000"/>
              </a:solidFill>
            </a:rPr>
            <a:t>Cantemir</a:t>
          </a:r>
          <a:r>
            <a:rPr lang="en-CA" dirty="0" smtClean="0">
              <a:solidFill>
                <a:srgbClr val="C00000"/>
              </a:solidFill>
            </a:rPr>
            <a:t>”</a:t>
          </a:r>
          <a:endParaRPr lang="en-US" dirty="0">
            <a:solidFill>
              <a:srgbClr val="C00000"/>
            </a:solidFill>
          </a:endParaRPr>
        </a:p>
      </dgm:t>
    </dgm:pt>
    <dgm:pt modelId="{6EE4FE1F-6645-4966-A21D-3848306F9E3E}" type="parTrans" cxnId="{79B567DE-4C24-48B2-B975-327C61B12272}">
      <dgm:prSet/>
      <dgm:spPr/>
      <dgm:t>
        <a:bodyPr/>
        <a:lstStyle/>
        <a:p>
          <a:endParaRPr lang="en-US"/>
        </a:p>
      </dgm:t>
    </dgm:pt>
    <dgm:pt modelId="{C4314194-3AE3-4391-81DE-018EC93F33B6}" type="sibTrans" cxnId="{79B567DE-4C24-48B2-B975-327C61B12272}">
      <dgm:prSet/>
      <dgm:spPr/>
      <dgm:t>
        <a:bodyPr/>
        <a:lstStyle/>
        <a:p>
          <a:endParaRPr lang="en-US"/>
        </a:p>
      </dgm:t>
    </dgm:pt>
    <dgm:pt modelId="{0C46A9C1-B71E-4DE0-A600-B46DC3CEBC05}">
      <dgm:prSet/>
      <dgm:spPr/>
      <dgm:t>
        <a:bodyPr/>
        <a:lstStyle/>
        <a:p>
          <a:pPr rtl="0"/>
          <a:r>
            <a:rPr lang="ro-RO" dirty="0" smtClean="0">
              <a:solidFill>
                <a:srgbClr val="002060"/>
              </a:solidFill>
            </a:rPr>
            <a:t>ADR Centru</a:t>
          </a:r>
          <a:endParaRPr lang="en-US" dirty="0">
            <a:solidFill>
              <a:srgbClr val="002060"/>
            </a:solidFill>
          </a:endParaRPr>
        </a:p>
      </dgm:t>
    </dgm:pt>
    <dgm:pt modelId="{B211B3AD-B73D-4BDF-A4B6-49E421DCE1BE}" type="parTrans" cxnId="{6D9F04D4-BAFE-4809-B0AC-7579BA0F13F3}">
      <dgm:prSet/>
      <dgm:spPr/>
      <dgm:t>
        <a:bodyPr/>
        <a:lstStyle/>
        <a:p>
          <a:endParaRPr lang="en-US"/>
        </a:p>
      </dgm:t>
    </dgm:pt>
    <dgm:pt modelId="{F0DB1CE1-9ED6-447D-BAEA-1FC9ABE3101C}" type="sibTrans" cxnId="{6D9F04D4-BAFE-4809-B0AC-7579BA0F13F3}">
      <dgm:prSet/>
      <dgm:spPr/>
      <dgm:t>
        <a:bodyPr/>
        <a:lstStyle/>
        <a:p>
          <a:endParaRPr lang="en-US"/>
        </a:p>
      </dgm:t>
    </dgm:pt>
    <dgm:pt modelId="{3A3E0E3E-9D79-43EE-BCF3-209BC1D2A969}">
      <dgm:prSet/>
      <dgm:spPr/>
      <dgm:t>
        <a:bodyPr/>
        <a:lstStyle/>
        <a:p>
          <a:pPr rtl="0"/>
          <a:r>
            <a:rPr lang="ro-RO" dirty="0" smtClean="0">
              <a:solidFill>
                <a:srgbClr val="002060"/>
              </a:solidFill>
            </a:rPr>
            <a:t>Universitatea din </a:t>
          </a:r>
          <a:r>
            <a:rPr lang="en-CA" dirty="0" smtClean="0">
              <a:solidFill>
                <a:srgbClr val="002060"/>
              </a:solidFill>
            </a:rPr>
            <a:t>Galati</a:t>
          </a:r>
          <a:r>
            <a:rPr lang="ro-RO" dirty="0" smtClean="0">
              <a:solidFill>
                <a:srgbClr val="002060"/>
              </a:solidFill>
            </a:rPr>
            <a:t> </a:t>
          </a:r>
          <a:r>
            <a:rPr lang="en-CA" dirty="0" smtClean="0">
              <a:solidFill>
                <a:srgbClr val="002060"/>
              </a:solidFill>
            </a:rPr>
            <a:t>“Dun</a:t>
          </a:r>
          <a:r>
            <a:rPr lang="ro-RO" dirty="0" smtClean="0">
              <a:solidFill>
                <a:srgbClr val="002060"/>
              </a:solidFill>
            </a:rPr>
            <a:t>ă</a:t>
          </a:r>
          <a:r>
            <a:rPr lang="en-CA" dirty="0" err="1" smtClean="0">
              <a:solidFill>
                <a:srgbClr val="002060"/>
              </a:solidFill>
            </a:rPr>
            <a:t>rea</a:t>
          </a:r>
          <a:r>
            <a:rPr lang="en-CA" dirty="0" smtClean="0">
              <a:solidFill>
                <a:srgbClr val="002060"/>
              </a:solidFill>
            </a:rPr>
            <a:t> de Jos</a:t>
          </a:r>
          <a:r>
            <a:rPr lang="en-CA" dirty="0" smtClean="0"/>
            <a:t>” </a:t>
          </a:r>
          <a:endParaRPr lang="en-US" dirty="0"/>
        </a:p>
      </dgm:t>
    </dgm:pt>
    <dgm:pt modelId="{EF92E53B-278E-45A6-ACA2-B175CACDCDF7}" type="parTrans" cxnId="{AC61B1C2-F05D-4792-96A6-638240F371B7}">
      <dgm:prSet/>
      <dgm:spPr/>
      <dgm:t>
        <a:bodyPr/>
        <a:lstStyle/>
        <a:p>
          <a:endParaRPr lang="en-US"/>
        </a:p>
      </dgm:t>
    </dgm:pt>
    <dgm:pt modelId="{BE84EBE7-82BF-40E0-9AAE-CADD40D463BE}" type="sibTrans" cxnId="{AC61B1C2-F05D-4792-96A6-638240F371B7}">
      <dgm:prSet/>
      <dgm:spPr/>
      <dgm:t>
        <a:bodyPr/>
        <a:lstStyle/>
        <a:p>
          <a:endParaRPr lang="en-US"/>
        </a:p>
      </dgm:t>
    </dgm:pt>
    <dgm:pt modelId="{7AAB7786-2BC5-404A-8DB4-FE1B43D19896}" type="pres">
      <dgm:prSet presAssocID="{9BE2266A-837C-4786-B158-D9D8C117CFD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1B7A81-60F2-45AA-A21F-944873E33B66}" type="pres">
      <dgm:prSet presAssocID="{530F5D07-32A6-4B36-A366-90C4762E2538}" presName="hierRoot1" presStyleCnt="0">
        <dgm:presLayoutVars>
          <dgm:hierBranch val="init"/>
        </dgm:presLayoutVars>
      </dgm:prSet>
      <dgm:spPr/>
    </dgm:pt>
    <dgm:pt modelId="{CEFB56AC-546B-42DE-B746-4F3450F9F839}" type="pres">
      <dgm:prSet presAssocID="{530F5D07-32A6-4B36-A366-90C4762E2538}" presName="rootComposite1" presStyleCnt="0"/>
      <dgm:spPr/>
    </dgm:pt>
    <dgm:pt modelId="{EF6A0FFE-08AC-4AF7-BADD-2E7198D36B12}" type="pres">
      <dgm:prSet presAssocID="{530F5D07-32A6-4B36-A366-90C4762E2538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A70345-8BB0-4D42-81C0-AE282DA3F95A}" type="pres">
      <dgm:prSet presAssocID="{530F5D07-32A6-4B36-A366-90C4762E2538}" presName="topArc1" presStyleLbl="parChTrans1D1" presStyleIdx="0" presStyleCnt="6"/>
      <dgm:spPr/>
    </dgm:pt>
    <dgm:pt modelId="{A4CEB542-D313-4549-BD03-5C68317347C8}" type="pres">
      <dgm:prSet presAssocID="{530F5D07-32A6-4B36-A366-90C4762E2538}" presName="bottomArc1" presStyleLbl="parChTrans1D1" presStyleIdx="1" presStyleCnt="6"/>
      <dgm:spPr/>
    </dgm:pt>
    <dgm:pt modelId="{2C21D4BB-006B-42CD-9779-C6F141D552E0}" type="pres">
      <dgm:prSet presAssocID="{530F5D07-32A6-4B36-A366-90C4762E2538}" presName="topConnNode1" presStyleLbl="node1" presStyleIdx="0" presStyleCnt="0"/>
      <dgm:spPr/>
      <dgm:t>
        <a:bodyPr/>
        <a:lstStyle/>
        <a:p>
          <a:endParaRPr lang="en-US"/>
        </a:p>
      </dgm:t>
    </dgm:pt>
    <dgm:pt modelId="{0A218DCE-3A02-4F19-8C84-3759418DB3A2}" type="pres">
      <dgm:prSet presAssocID="{530F5D07-32A6-4B36-A366-90C4762E2538}" presName="hierChild2" presStyleCnt="0"/>
      <dgm:spPr/>
    </dgm:pt>
    <dgm:pt modelId="{C6F4FD24-9D22-4DFC-92B9-7B8DAFBD11EA}" type="pres">
      <dgm:prSet presAssocID="{530F5D07-32A6-4B36-A366-90C4762E2538}" presName="hierChild3" presStyleCnt="0"/>
      <dgm:spPr/>
    </dgm:pt>
    <dgm:pt modelId="{0A11FF75-CB99-4272-9AB3-B0B1A497B2F4}" type="pres">
      <dgm:prSet presAssocID="{0C46A9C1-B71E-4DE0-A600-B46DC3CEBC05}" presName="hierRoot1" presStyleCnt="0">
        <dgm:presLayoutVars>
          <dgm:hierBranch val="init"/>
        </dgm:presLayoutVars>
      </dgm:prSet>
      <dgm:spPr/>
    </dgm:pt>
    <dgm:pt modelId="{5EB4DE3B-CC16-491A-A8FC-5E7ECD07F2CB}" type="pres">
      <dgm:prSet presAssocID="{0C46A9C1-B71E-4DE0-A600-B46DC3CEBC05}" presName="rootComposite1" presStyleCnt="0"/>
      <dgm:spPr/>
    </dgm:pt>
    <dgm:pt modelId="{DB0184B4-4154-4EF0-95C0-37036151EADD}" type="pres">
      <dgm:prSet presAssocID="{0C46A9C1-B71E-4DE0-A600-B46DC3CEBC0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25B848-C371-4DCA-8899-52A2AD536A53}" type="pres">
      <dgm:prSet presAssocID="{0C46A9C1-B71E-4DE0-A600-B46DC3CEBC05}" presName="topArc1" presStyleLbl="parChTrans1D1" presStyleIdx="2" presStyleCnt="6"/>
      <dgm:spPr/>
    </dgm:pt>
    <dgm:pt modelId="{646EF218-4117-4426-B4A7-A3B94F4AE29D}" type="pres">
      <dgm:prSet presAssocID="{0C46A9C1-B71E-4DE0-A600-B46DC3CEBC05}" presName="bottomArc1" presStyleLbl="parChTrans1D1" presStyleIdx="3" presStyleCnt="6"/>
      <dgm:spPr/>
    </dgm:pt>
    <dgm:pt modelId="{C38BA1AD-80EE-4C1D-B074-67A955E88008}" type="pres">
      <dgm:prSet presAssocID="{0C46A9C1-B71E-4DE0-A600-B46DC3CEBC05}" presName="topConnNode1" presStyleLbl="node1" presStyleIdx="0" presStyleCnt="0"/>
      <dgm:spPr/>
      <dgm:t>
        <a:bodyPr/>
        <a:lstStyle/>
        <a:p>
          <a:endParaRPr lang="en-US"/>
        </a:p>
      </dgm:t>
    </dgm:pt>
    <dgm:pt modelId="{84DF291E-F309-42F4-A915-299FA12835DC}" type="pres">
      <dgm:prSet presAssocID="{0C46A9C1-B71E-4DE0-A600-B46DC3CEBC05}" presName="hierChild2" presStyleCnt="0"/>
      <dgm:spPr/>
    </dgm:pt>
    <dgm:pt modelId="{0A7E47F5-FDC1-431D-8D29-1087FB4A967C}" type="pres">
      <dgm:prSet presAssocID="{0C46A9C1-B71E-4DE0-A600-B46DC3CEBC05}" presName="hierChild3" presStyleCnt="0"/>
      <dgm:spPr/>
    </dgm:pt>
    <dgm:pt modelId="{E21B2CC8-080E-4A2F-A016-1F445AAF75F0}" type="pres">
      <dgm:prSet presAssocID="{3A3E0E3E-9D79-43EE-BCF3-209BC1D2A969}" presName="hierRoot1" presStyleCnt="0">
        <dgm:presLayoutVars>
          <dgm:hierBranch val="init"/>
        </dgm:presLayoutVars>
      </dgm:prSet>
      <dgm:spPr/>
    </dgm:pt>
    <dgm:pt modelId="{B11877AD-5D04-4DB9-8AF7-5BD7F4FF7607}" type="pres">
      <dgm:prSet presAssocID="{3A3E0E3E-9D79-43EE-BCF3-209BC1D2A969}" presName="rootComposite1" presStyleCnt="0"/>
      <dgm:spPr/>
    </dgm:pt>
    <dgm:pt modelId="{7AE751E3-4AFF-465A-83EB-D0C92E4B412C}" type="pres">
      <dgm:prSet presAssocID="{3A3E0E3E-9D79-43EE-BCF3-209BC1D2A96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0FADD-F6C0-43ED-89B9-A9E8C71C5F36}" type="pres">
      <dgm:prSet presAssocID="{3A3E0E3E-9D79-43EE-BCF3-209BC1D2A969}" presName="topArc1" presStyleLbl="parChTrans1D1" presStyleIdx="4" presStyleCnt="6"/>
      <dgm:spPr/>
    </dgm:pt>
    <dgm:pt modelId="{2F48A7B9-52B4-45D8-A1BA-10CB4C14D72D}" type="pres">
      <dgm:prSet presAssocID="{3A3E0E3E-9D79-43EE-BCF3-209BC1D2A969}" presName="bottomArc1" presStyleLbl="parChTrans1D1" presStyleIdx="5" presStyleCnt="6"/>
      <dgm:spPr/>
    </dgm:pt>
    <dgm:pt modelId="{EF933658-2F81-4F61-B9C8-958C47B7DF02}" type="pres">
      <dgm:prSet presAssocID="{3A3E0E3E-9D79-43EE-BCF3-209BC1D2A969}" presName="topConnNode1" presStyleLbl="node1" presStyleIdx="0" presStyleCnt="0"/>
      <dgm:spPr/>
      <dgm:t>
        <a:bodyPr/>
        <a:lstStyle/>
        <a:p>
          <a:endParaRPr lang="en-US"/>
        </a:p>
      </dgm:t>
    </dgm:pt>
    <dgm:pt modelId="{2D083BF9-7B66-4DB5-9FCC-8AAA573AFE1E}" type="pres">
      <dgm:prSet presAssocID="{3A3E0E3E-9D79-43EE-BCF3-209BC1D2A969}" presName="hierChild2" presStyleCnt="0"/>
      <dgm:spPr/>
    </dgm:pt>
    <dgm:pt modelId="{48C6B25F-8DCA-4911-A746-509321574302}" type="pres">
      <dgm:prSet presAssocID="{3A3E0E3E-9D79-43EE-BCF3-209BC1D2A969}" presName="hierChild3" presStyleCnt="0"/>
      <dgm:spPr/>
    </dgm:pt>
  </dgm:ptLst>
  <dgm:cxnLst>
    <dgm:cxn modelId="{6D9F04D4-BAFE-4809-B0AC-7579BA0F13F3}" srcId="{9BE2266A-837C-4786-B158-D9D8C117CFDA}" destId="{0C46A9C1-B71E-4DE0-A600-B46DC3CEBC05}" srcOrd="1" destOrd="0" parTransId="{B211B3AD-B73D-4BDF-A4B6-49E421DCE1BE}" sibTransId="{F0DB1CE1-9ED6-447D-BAEA-1FC9ABE3101C}"/>
    <dgm:cxn modelId="{AC61B1C2-F05D-4792-96A6-638240F371B7}" srcId="{9BE2266A-837C-4786-B158-D9D8C117CFDA}" destId="{3A3E0E3E-9D79-43EE-BCF3-209BC1D2A969}" srcOrd="2" destOrd="0" parTransId="{EF92E53B-278E-45A6-ACA2-B175CACDCDF7}" sibTransId="{BE84EBE7-82BF-40E0-9AAE-CADD40D463BE}"/>
    <dgm:cxn modelId="{28A395F0-84D1-408F-9736-60576D5947CA}" type="presOf" srcId="{0C46A9C1-B71E-4DE0-A600-B46DC3CEBC05}" destId="{DB0184B4-4154-4EF0-95C0-37036151EADD}" srcOrd="0" destOrd="0" presId="urn:microsoft.com/office/officeart/2008/layout/HalfCircleOrganizationChart"/>
    <dgm:cxn modelId="{23260296-FF5D-4323-9B02-E96F5B152E0E}" type="presOf" srcId="{530F5D07-32A6-4B36-A366-90C4762E2538}" destId="{2C21D4BB-006B-42CD-9779-C6F141D552E0}" srcOrd="1" destOrd="0" presId="urn:microsoft.com/office/officeart/2008/layout/HalfCircleOrganizationChart"/>
    <dgm:cxn modelId="{B38B052F-1E2F-4406-9AA8-198C61D57548}" type="presOf" srcId="{3A3E0E3E-9D79-43EE-BCF3-209BC1D2A969}" destId="{7AE751E3-4AFF-465A-83EB-D0C92E4B412C}" srcOrd="0" destOrd="0" presId="urn:microsoft.com/office/officeart/2008/layout/HalfCircleOrganizationChart"/>
    <dgm:cxn modelId="{8479121B-27BF-4591-B0B7-69B68D4AA414}" type="presOf" srcId="{0C46A9C1-B71E-4DE0-A600-B46DC3CEBC05}" destId="{C38BA1AD-80EE-4C1D-B074-67A955E88008}" srcOrd="1" destOrd="0" presId="urn:microsoft.com/office/officeart/2008/layout/HalfCircleOrganizationChart"/>
    <dgm:cxn modelId="{5821506F-453C-47B9-8E39-EA94777C3BA1}" type="presOf" srcId="{530F5D07-32A6-4B36-A366-90C4762E2538}" destId="{EF6A0FFE-08AC-4AF7-BADD-2E7198D36B12}" srcOrd="0" destOrd="0" presId="urn:microsoft.com/office/officeart/2008/layout/HalfCircleOrganizationChart"/>
    <dgm:cxn modelId="{E4B8C685-9D09-410B-983A-C9FAC95A6673}" type="presOf" srcId="{9BE2266A-837C-4786-B158-D9D8C117CFDA}" destId="{7AAB7786-2BC5-404A-8DB4-FE1B43D19896}" srcOrd="0" destOrd="0" presId="urn:microsoft.com/office/officeart/2008/layout/HalfCircleOrganizationChart"/>
    <dgm:cxn modelId="{79B567DE-4C24-48B2-B975-327C61B12272}" srcId="{9BE2266A-837C-4786-B158-D9D8C117CFDA}" destId="{530F5D07-32A6-4B36-A366-90C4762E2538}" srcOrd="0" destOrd="0" parTransId="{6EE4FE1F-6645-4966-A21D-3848306F9E3E}" sibTransId="{C4314194-3AE3-4391-81DE-018EC93F33B6}"/>
    <dgm:cxn modelId="{B7F7B43B-368A-410A-8FAB-1BB3B35F9001}" type="presOf" srcId="{3A3E0E3E-9D79-43EE-BCF3-209BC1D2A969}" destId="{EF933658-2F81-4F61-B9C8-958C47B7DF02}" srcOrd="1" destOrd="0" presId="urn:microsoft.com/office/officeart/2008/layout/HalfCircleOrganizationChart"/>
    <dgm:cxn modelId="{29491485-89ED-47CE-B4DE-9182165ADD87}" type="presParOf" srcId="{7AAB7786-2BC5-404A-8DB4-FE1B43D19896}" destId="{E51B7A81-60F2-45AA-A21F-944873E33B66}" srcOrd="0" destOrd="0" presId="urn:microsoft.com/office/officeart/2008/layout/HalfCircleOrganizationChart"/>
    <dgm:cxn modelId="{720B3F5E-9AAD-4740-91BE-EADFD55AD867}" type="presParOf" srcId="{E51B7A81-60F2-45AA-A21F-944873E33B66}" destId="{CEFB56AC-546B-42DE-B746-4F3450F9F839}" srcOrd="0" destOrd="0" presId="urn:microsoft.com/office/officeart/2008/layout/HalfCircleOrganizationChart"/>
    <dgm:cxn modelId="{3B6740C1-E5A1-400D-B84E-155DC731D618}" type="presParOf" srcId="{CEFB56AC-546B-42DE-B746-4F3450F9F839}" destId="{EF6A0FFE-08AC-4AF7-BADD-2E7198D36B12}" srcOrd="0" destOrd="0" presId="urn:microsoft.com/office/officeart/2008/layout/HalfCircleOrganizationChart"/>
    <dgm:cxn modelId="{78F3A7CA-AC37-47AC-BE23-48BDA0D7BB4F}" type="presParOf" srcId="{CEFB56AC-546B-42DE-B746-4F3450F9F839}" destId="{4AA70345-8BB0-4D42-81C0-AE282DA3F95A}" srcOrd="1" destOrd="0" presId="urn:microsoft.com/office/officeart/2008/layout/HalfCircleOrganizationChart"/>
    <dgm:cxn modelId="{99797384-AF0D-47A9-8539-E264F477F280}" type="presParOf" srcId="{CEFB56AC-546B-42DE-B746-4F3450F9F839}" destId="{A4CEB542-D313-4549-BD03-5C68317347C8}" srcOrd="2" destOrd="0" presId="urn:microsoft.com/office/officeart/2008/layout/HalfCircleOrganizationChart"/>
    <dgm:cxn modelId="{1F565C84-7E21-4375-BC76-6F88A03C3EE2}" type="presParOf" srcId="{CEFB56AC-546B-42DE-B746-4F3450F9F839}" destId="{2C21D4BB-006B-42CD-9779-C6F141D552E0}" srcOrd="3" destOrd="0" presId="urn:microsoft.com/office/officeart/2008/layout/HalfCircleOrganizationChart"/>
    <dgm:cxn modelId="{C9998D24-547C-4830-82FA-24C8C29B7CC4}" type="presParOf" srcId="{E51B7A81-60F2-45AA-A21F-944873E33B66}" destId="{0A218DCE-3A02-4F19-8C84-3759418DB3A2}" srcOrd="1" destOrd="0" presId="urn:microsoft.com/office/officeart/2008/layout/HalfCircleOrganizationChart"/>
    <dgm:cxn modelId="{785D6D9A-1260-4717-A32A-C8C63AC329DC}" type="presParOf" srcId="{E51B7A81-60F2-45AA-A21F-944873E33B66}" destId="{C6F4FD24-9D22-4DFC-92B9-7B8DAFBD11EA}" srcOrd="2" destOrd="0" presId="urn:microsoft.com/office/officeart/2008/layout/HalfCircleOrganizationChart"/>
    <dgm:cxn modelId="{DA67F34F-9949-436F-A839-AC0F80BC1330}" type="presParOf" srcId="{7AAB7786-2BC5-404A-8DB4-FE1B43D19896}" destId="{0A11FF75-CB99-4272-9AB3-B0B1A497B2F4}" srcOrd="1" destOrd="0" presId="urn:microsoft.com/office/officeart/2008/layout/HalfCircleOrganizationChart"/>
    <dgm:cxn modelId="{B613CF77-8A3B-424C-B60B-9090F525C63A}" type="presParOf" srcId="{0A11FF75-CB99-4272-9AB3-B0B1A497B2F4}" destId="{5EB4DE3B-CC16-491A-A8FC-5E7ECD07F2CB}" srcOrd="0" destOrd="0" presId="urn:microsoft.com/office/officeart/2008/layout/HalfCircleOrganizationChart"/>
    <dgm:cxn modelId="{EA205BF3-A7E7-421D-8E2E-FF4159348AD1}" type="presParOf" srcId="{5EB4DE3B-CC16-491A-A8FC-5E7ECD07F2CB}" destId="{DB0184B4-4154-4EF0-95C0-37036151EADD}" srcOrd="0" destOrd="0" presId="urn:microsoft.com/office/officeart/2008/layout/HalfCircleOrganizationChart"/>
    <dgm:cxn modelId="{122CCCE2-7744-4710-8D4E-CFFDA660DB35}" type="presParOf" srcId="{5EB4DE3B-CC16-491A-A8FC-5E7ECD07F2CB}" destId="{4925B848-C371-4DCA-8899-52A2AD536A53}" srcOrd="1" destOrd="0" presId="urn:microsoft.com/office/officeart/2008/layout/HalfCircleOrganizationChart"/>
    <dgm:cxn modelId="{58660110-BFB0-478F-B892-46B1F70037ED}" type="presParOf" srcId="{5EB4DE3B-CC16-491A-A8FC-5E7ECD07F2CB}" destId="{646EF218-4117-4426-B4A7-A3B94F4AE29D}" srcOrd="2" destOrd="0" presId="urn:microsoft.com/office/officeart/2008/layout/HalfCircleOrganizationChart"/>
    <dgm:cxn modelId="{7242A240-B7AE-4077-A24B-CB8E8A2099D3}" type="presParOf" srcId="{5EB4DE3B-CC16-491A-A8FC-5E7ECD07F2CB}" destId="{C38BA1AD-80EE-4C1D-B074-67A955E88008}" srcOrd="3" destOrd="0" presId="urn:microsoft.com/office/officeart/2008/layout/HalfCircleOrganizationChart"/>
    <dgm:cxn modelId="{98647122-63EB-4DA2-BF62-F42C67D55305}" type="presParOf" srcId="{0A11FF75-CB99-4272-9AB3-B0B1A497B2F4}" destId="{84DF291E-F309-42F4-A915-299FA12835DC}" srcOrd="1" destOrd="0" presId="urn:microsoft.com/office/officeart/2008/layout/HalfCircleOrganizationChart"/>
    <dgm:cxn modelId="{A85F9385-F2FA-4415-ABFE-CD538F103B05}" type="presParOf" srcId="{0A11FF75-CB99-4272-9AB3-B0B1A497B2F4}" destId="{0A7E47F5-FDC1-431D-8D29-1087FB4A967C}" srcOrd="2" destOrd="0" presId="urn:microsoft.com/office/officeart/2008/layout/HalfCircleOrganizationChart"/>
    <dgm:cxn modelId="{D1CB0C9F-D1E4-49E9-9E93-AC867E2824C9}" type="presParOf" srcId="{7AAB7786-2BC5-404A-8DB4-FE1B43D19896}" destId="{E21B2CC8-080E-4A2F-A016-1F445AAF75F0}" srcOrd="2" destOrd="0" presId="urn:microsoft.com/office/officeart/2008/layout/HalfCircleOrganizationChart"/>
    <dgm:cxn modelId="{7EC0224D-9464-44C2-B638-7D79429B6BC7}" type="presParOf" srcId="{E21B2CC8-080E-4A2F-A016-1F445AAF75F0}" destId="{B11877AD-5D04-4DB9-8AF7-5BD7F4FF7607}" srcOrd="0" destOrd="0" presId="urn:microsoft.com/office/officeart/2008/layout/HalfCircleOrganizationChart"/>
    <dgm:cxn modelId="{D22D6514-B038-4192-9D43-5E3D61B26FEE}" type="presParOf" srcId="{B11877AD-5D04-4DB9-8AF7-5BD7F4FF7607}" destId="{7AE751E3-4AFF-465A-83EB-D0C92E4B412C}" srcOrd="0" destOrd="0" presId="urn:microsoft.com/office/officeart/2008/layout/HalfCircleOrganizationChart"/>
    <dgm:cxn modelId="{236675A4-A94B-4B9B-B35A-15FEA58504FF}" type="presParOf" srcId="{B11877AD-5D04-4DB9-8AF7-5BD7F4FF7607}" destId="{8D50FADD-F6C0-43ED-89B9-A9E8C71C5F36}" srcOrd="1" destOrd="0" presId="urn:microsoft.com/office/officeart/2008/layout/HalfCircleOrganizationChart"/>
    <dgm:cxn modelId="{5A80795D-766D-4B63-A0AB-51D46B9B6D26}" type="presParOf" srcId="{B11877AD-5D04-4DB9-8AF7-5BD7F4FF7607}" destId="{2F48A7B9-52B4-45D8-A1BA-10CB4C14D72D}" srcOrd="2" destOrd="0" presId="urn:microsoft.com/office/officeart/2008/layout/HalfCircleOrganizationChart"/>
    <dgm:cxn modelId="{8E09DF53-6C17-42C4-9015-7F717142A12E}" type="presParOf" srcId="{B11877AD-5D04-4DB9-8AF7-5BD7F4FF7607}" destId="{EF933658-2F81-4F61-B9C8-958C47B7DF02}" srcOrd="3" destOrd="0" presId="urn:microsoft.com/office/officeart/2008/layout/HalfCircleOrganizationChart"/>
    <dgm:cxn modelId="{9AFE59EA-451C-499C-B90C-6170AE8688C9}" type="presParOf" srcId="{E21B2CC8-080E-4A2F-A016-1F445AAF75F0}" destId="{2D083BF9-7B66-4DB5-9FCC-8AAA573AFE1E}" srcOrd="1" destOrd="0" presId="urn:microsoft.com/office/officeart/2008/layout/HalfCircleOrganizationChart"/>
    <dgm:cxn modelId="{33A092CD-7671-40D8-AE18-686D8543CED9}" type="presParOf" srcId="{E21B2CC8-080E-4A2F-A016-1F445AAF75F0}" destId="{48C6B25F-8DCA-4911-A746-50932157430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CFD2A7-7729-4D39-9787-435419FB5E20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5C3C7C4-D06E-4D05-8980-E88F8F0B2A3A}">
      <dgm:prSet custT="1"/>
      <dgm:spPr/>
      <dgm:t>
        <a:bodyPr/>
        <a:lstStyle/>
        <a:p>
          <a:pPr rtl="0"/>
          <a:r>
            <a:rPr lang="ro-RO" sz="1400" b="1" dirty="0" smtClean="0">
              <a:solidFill>
                <a:srgbClr val="C00000"/>
              </a:solidFill>
            </a:rPr>
            <a:t>O. 1 </a:t>
          </a:r>
          <a:r>
            <a:rPr lang="en-US" sz="1400" b="1" dirty="0" err="1" smtClean="0">
              <a:solidFill>
                <a:srgbClr val="C00000"/>
              </a:solidFill>
            </a:rPr>
            <a:t>Proiectarea</a:t>
          </a:r>
          <a:r>
            <a:rPr lang="en-US" sz="1400" b="1" dirty="0" smtClean="0">
              <a:solidFill>
                <a:srgbClr val="C00000"/>
              </a:solidFill>
            </a:rPr>
            <a:t>, </a:t>
          </a:r>
          <a:r>
            <a:rPr lang="en-US" sz="1400" b="1" dirty="0" err="1" smtClean="0">
              <a:solidFill>
                <a:srgbClr val="C00000"/>
              </a:solidFill>
            </a:rPr>
            <a:t>dezvoltarea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și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lansarea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platformei</a:t>
          </a:r>
          <a:r>
            <a:rPr lang="en-US" sz="1400" b="1" dirty="0" smtClean="0">
              <a:solidFill>
                <a:srgbClr val="C00000"/>
              </a:solidFill>
            </a:rPr>
            <a:t> de </a:t>
          </a:r>
          <a:r>
            <a:rPr lang="en-US" sz="1400" b="1" dirty="0" err="1" smtClean="0">
              <a:solidFill>
                <a:srgbClr val="C00000"/>
              </a:solidFill>
            </a:rPr>
            <a:t>cooperare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transfrontalieră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și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evaluarea</a:t>
          </a:r>
          <a:r>
            <a:rPr lang="en-US" sz="1400" b="1" dirty="0" smtClean="0">
              <a:solidFill>
                <a:srgbClr val="C00000"/>
              </a:solidFill>
            </a:rPr>
            <a:t> ne</a:t>
          </a:r>
          <a:r>
            <a:rPr lang="x-none" sz="1400" b="1" dirty="0" err="1" smtClean="0">
              <a:solidFill>
                <a:srgbClr val="C00000"/>
              </a:solidFill>
            </a:rPr>
            <a:t>cesităților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și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așteptărilor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comunităților</a:t>
          </a:r>
          <a:r>
            <a:rPr lang="en-US" sz="1400" b="1" dirty="0" smtClean="0">
              <a:solidFill>
                <a:srgbClr val="C00000"/>
              </a:solidFill>
            </a:rPr>
            <a:t> din </a:t>
          </a:r>
          <a:r>
            <a:rPr lang="en-US" sz="1400" b="1" dirty="0" err="1" smtClean="0">
              <a:solidFill>
                <a:srgbClr val="C00000"/>
              </a:solidFill>
            </a:rPr>
            <a:t>regiunile</a:t>
          </a:r>
          <a:r>
            <a:rPr lang="en-US" sz="1400" b="1" dirty="0" smtClean="0">
              <a:solidFill>
                <a:srgbClr val="C00000"/>
              </a:solidFill>
            </a:rPr>
            <a:t> </a:t>
          </a:r>
          <a:r>
            <a:rPr lang="en-US" sz="1400" b="1" dirty="0" err="1" smtClean="0">
              <a:solidFill>
                <a:srgbClr val="C00000"/>
              </a:solidFill>
            </a:rPr>
            <a:t>vizate</a:t>
          </a:r>
          <a:endParaRPr lang="en-US" sz="1400" dirty="0">
            <a:solidFill>
              <a:srgbClr val="C00000"/>
            </a:solidFill>
          </a:endParaRPr>
        </a:p>
      </dgm:t>
    </dgm:pt>
    <dgm:pt modelId="{7FE2D215-E43B-4BA6-BD04-61047DC90578}" type="parTrans" cxnId="{50EAAB37-3408-4AE7-A4EB-C3F91925A42E}">
      <dgm:prSet/>
      <dgm:spPr/>
      <dgm:t>
        <a:bodyPr/>
        <a:lstStyle/>
        <a:p>
          <a:endParaRPr lang="en-US"/>
        </a:p>
      </dgm:t>
    </dgm:pt>
    <dgm:pt modelId="{A486922A-B6E6-44D9-98BD-C99928C256C3}" type="sibTrans" cxnId="{50EAAB37-3408-4AE7-A4EB-C3F91925A42E}">
      <dgm:prSet/>
      <dgm:spPr/>
      <dgm:t>
        <a:bodyPr/>
        <a:lstStyle/>
        <a:p>
          <a:endParaRPr lang="en-US"/>
        </a:p>
      </dgm:t>
    </dgm:pt>
    <dgm:pt modelId="{E1A94126-7A46-4C56-9EBE-899070451C70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400" b="1" dirty="0" smtClean="0"/>
            <a:t>A. 1.1. </a:t>
          </a:r>
          <a:r>
            <a:rPr lang="en-US" sz="1400" b="1" dirty="0" err="1" smtClean="0"/>
            <a:t>Proiectarea</a:t>
          </a:r>
          <a:r>
            <a:rPr lang="en-US" sz="1400" b="1" dirty="0" smtClean="0"/>
            <a:t> </a:t>
          </a:r>
          <a:r>
            <a:rPr lang="en-US" sz="1400" b="1" dirty="0" err="1" smtClean="0"/>
            <a:t>platformei</a:t>
          </a:r>
          <a:r>
            <a:rPr lang="en-US" sz="1400" b="1" dirty="0" smtClean="0"/>
            <a:t> de </a:t>
          </a:r>
          <a:r>
            <a:rPr lang="en-US" sz="1400" b="1" dirty="0" err="1" smtClean="0"/>
            <a:t>cooperare</a:t>
          </a:r>
          <a:r>
            <a:rPr lang="en-US" sz="1400" b="1" dirty="0" smtClean="0"/>
            <a:t> </a:t>
          </a:r>
          <a:r>
            <a:rPr lang="en-US" sz="1400" b="1" dirty="0" err="1" smtClean="0"/>
            <a:t>transfrontalieră</a:t>
          </a:r>
          <a:r>
            <a:rPr lang="en-US" sz="1400" b="1" dirty="0" smtClean="0"/>
            <a:t>, a </a:t>
          </a:r>
          <a:r>
            <a:rPr lang="en-US" sz="1400" b="1" dirty="0" err="1" smtClean="0"/>
            <a:t>metodologiei</a:t>
          </a:r>
          <a:r>
            <a:rPr lang="en-US" sz="1400" b="1" dirty="0" smtClean="0"/>
            <a:t> </a:t>
          </a:r>
          <a:r>
            <a:rPr lang="en-US" sz="1400" b="1" dirty="0" err="1" smtClean="0"/>
            <a:t>și</a:t>
          </a:r>
          <a:r>
            <a:rPr lang="en-US" sz="1400" b="1" dirty="0" smtClean="0"/>
            <a:t> a </a:t>
          </a:r>
          <a:r>
            <a:rPr lang="x-none" sz="1400" b="1" dirty="0" smtClean="0"/>
            <a:t>  </a:t>
          </a:r>
          <a:r>
            <a:rPr lang="en-US" sz="1400" b="1" dirty="0" err="1" smtClean="0"/>
            <a:t>criteriilor</a:t>
          </a:r>
          <a:r>
            <a:rPr lang="en-US" sz="1400" b="1" dirty="0" smtClean="0"/>
            <a:t> </a:t>
          </a:r>
          <a:r>
            <a:rPr lang="en-US" sz="1400" b="1" dirty="0" err="1" smtClean="0"/>
            <a:t>minime</a:t>
          </a:r>
          <a:r>
            <a:rPr lang="en-US" sz="1400" b="1" dirty="0" smtClean="0"/>
            <a:t> de </a:t>
          </a:r>
          <a:r>
            <a:rPr lang="en-US" sz="1400" b="1" dirty="0" err="1" smtClean="0"/>
            <a:t>colectare</a:t>
          </a:r>
          <a:r>
            <a:rPr lang="en-US" sz="1400" b="1" dirty="0" smtClean="0"/>
            <a:t> a </a:t>
          </a:r>
          <a:r>
            <a:rPr lang="en-US" sz="1400" b="1" dirty="0" err="1" smtClean="0"/>
            <a:t>datelor</a:t>
          </a:r>
          <a:r>
            <a:rPr lang="en-US" sz="1400" b="1" dirty="0" smtClean="0"/>
            <a:t> </a:t>
          </a:r>
          <a:r>
            <a:rPr lang="en-US" sz="1400" b="1" dirty="0" err="1" smtClean="0"/>
            <a:t>privind</a:t>
          </a:r>
          <a:r>
            <a:rPr lang="en-US" sz="1400" b="1" dirty="0" smtClean="0"/>
            <a:t> </a:t>
          </a:r>
          <a:r>
            <a:rPr lang="en-US" sz="1400" b="1" dirty="0" err="1" smtClean="0"/>
            <a:t>potențialul</a:t>
          </a:r>
          <a:r>
            <a:rPr lang="en-US" sz="1400" b="1" dirty="0" smtClean="0"/>
            <a:t> economic </a:t>
          </a:r>
          <a:r>
            <a:rPr lang="en-US" sz="1400" b="1" dirty="0" err="1" smtClean="0"/>
            <a:t>și</a:t>
          </a:r>
          <a:r>
            <a:rPr lang="en-US" sz="1400" b="1" dirty="0" smtClean="0"/>
            <a:t> de </a:t>
          </a:r>
          <a:endParaRPr lang="ro-RO" sz="1400" b="1" dirty="0" smtClean="0"/>
        </a:p>
        <a:p>
          <a:pPr rtl="0">
            <a:spcAft>
              <a:spcPts val="0"/>
            </a:spcAft>
          </a:pPr>
          <a:r>
            <a:rPr lang="en-US" sz="1400" b="1" dirty="0" err="1" smtClean="0"/>
            <a:t>cercetare</a:t>
          </a:r>
          <a:endParaRPr lang="en-US" sz="1400" b="1" dirty="0"/>
        </a:p>
      </dgm:t>
    </dgm:pt>
    <dgm:pt modelId="{88B0EBEF-15BA-41E5-B485-E078AE3DB6ED}" type="parTrans" cxnId="{7C0D8840-BD4E-4C95-AB1C-F1763B80D04F}">
      <dgm:prSet/>
      <dgm:spPr/>
      <dgm:t>
        <a:bodyPr/>
        <a:lstStyle/>
        <a:p>
          <a:endParaRPr lang="en-US"/>
        </a:p>
      </dgm:t>
    </dgm:pt>
    <dgm:pt modelId="{8800E95E-7D19-4A8B-BD1D-83CF6F92BE6A}" type="sibTrans" cxnId="{7C0D8840-BD4E-4C95-AB1C-F1763B80D04F}">
      <dgm:prSet/>
      <dgm:spPr/>
      <dgm:t>
        <a:bodyPr/>
        <a:lstStyle/>
        <a:p>
          <a:endParaRPr lang="en-US"/>
        </a:p>
      </dgm:t>
    </dgm:pt>
    <dgm:pt modelId="{1822FF97-F300-4D49-BA18-0D4EBA2D434E}">
      <dgm:prSet custT="1"/>
      <dgm:spPr/>
      <dgm:t>
        <a:bodyPr/>
        <a:lstStyle/>
        <a:p>
          <a:pPr rtl="0"/>
          <a:r>
            <a:rPr lang="en-US" sz="1400" b="1" dirty="0" smtClean="0"/>
            <a:t>A 1.2. – </a:t>
          </a:r>
          <a:r>
            <a:rPr lang="ro-RO" sz="1400" b="1" dirty="0" smtClean="0"/>
            <a:t>E</a:t>
          </a:r>
          <a:r>
            <a:rPr lang="en-US" sz="1400" b="1" dirty="0" err="1" smtClean="0"/>
            <a:t>valuare</a:t>
          </a:r>
          <a:r>
            <a:rPr lang="ro-RO" sz="1400" b="1" dirty="0" smtClean="0"/>
            <a:t>a necesităților</a:t>
          </a:r>
          <a:endParaRPr lang="en-US" sz="1400" b="1" dirty="0"/>
        </a:p>
      </dgm:t>
    </dgm:pt>
    <dgm:pt modelId="{4BC7B334-74F1-4ACB-AA63-5F0B92755A89}" type="parTrans" cxnId="{CD68EAFC-F2E0-4B16-9727-2EC9041CB424}">
      <dgm:prSet/>
      <dgm:spPr/>
      <dgm:t>
        <a:bodyPr/>
        <a:lstStyle/>
        <a:p>
          <a:endParaRPr lang="en-US"/>
        </a:p>
      </dgm:t>
    </dgm:pt>
    <dgm:pt modelId="{59678F94-94E4-406E-8B3C-C5D9801579A6}" type="sibTrans" cxnId="{CD68EAFC-F2E0-4B16-9727-2EC9041CB424}">
      <dgm:prSet/>
      <dgm:spPr/>
      <dgm:t>
        <a:bodyPr/>
        <a:lstStyle/>
        <a:p>
          <a:endParaRPr lang="en-US"/>
        </a:p>
      </dgm:t>
    </dgm:pt>
    <dgm:pt modelId="{DB2805F4-CC34-4683-920C-5C96B6E251FD}">
      <dgm:prSet custT="1"/>
      <dgm:spPr/>
      <dgm:t>
        <a:bodyPr/>
        <a:lstStyle/>
        <a:p>
          <a:pPr rtl="0"/>
          <a:r>
            <a:rPr lang="en-US" sz="1400" b="1" dirty="0" smtClean="0"/>
            <a:t>A 1.3. - </a:t>
          </a:r>
          <a:r>
            <a:rPr lang="en-US" sz="1400" b="1" dirty="0" err="1" smtClean="0"/>
            <a:t>Dezvoltarea</a:t>
          </a:r>
          <a:r>
            <a:rPr lang="en-US" sz="1400" b="1" dirty="0" smtClean="0"/>
            <a:t> </a:t>
          </a:r>
          <a:r>
            <a:rPr lang="en-US" sz="1400" b="1" dirty="0" err="1" smtClean="0"/>
            <a:t>și</a:t>
          </a:r>
          <a:r>
            <a:rPr lang="en-US" sz="1400" b="1" dirty="0" smtClean="0"/>
            <a:t> </a:t>
          </a:r>
          <a:r>
            <a:rPr lang="en-US" sz="1400" b="1" dirty="0" err="1" smtClean="0"/>
            <a:t>pilotarea</a:t>
          </a:r>
          <a:r>
            <a:rPr lang="en-US" sz="1400" b="1" dirty="0" smtClean="0"/>
            <a:t> </a:t>
          </a:r>
          <a:r>
            <a:rPr lang="en-US" sz="1400" b="1" dirty="0" err="1" smtClean="0"/>
            <a:t>platformei</a:t>
          </a:r>
          <a:r>
            <a:rPr lang="en-US" sz="1400" b="1" dirty="0" smtClean="0"/>
            <a:t> de </a:t>
          </a:r>
          <a:r>
            <a:rPr lang="en-US" sz="1400" b="1" dirty="0" err="1" smtClean="0"/>
            <a:t>cooperare</a:t>
          </a:r>
          <a:r>
            <a:rPr lang="en-US" sz="1400" b="1" dirty="0" smtClean="0"/>
            <a:t> </a:t>
          </a:r>
          <a:r>
            <a:rPr lang="en-US" sz="1400" b="1" dirty="0" err="1" smtClean="0"/>
            <a:t>transfrontalieră</a:t>
          </a:r>
          <a:endParaRPr lang="en-US" sz="1400" b="1" dirty="0"/>
        </a:p>
      </dgm:t>
    </dgm:pt>
    <dgm:pt modelId="{B2B2443C-77C0-439A-ADD7-8E9084A38D80}" type="parTrans" cxnId="{6F3B4D57-5AE0-41BF-8787-F37A2926D863}">
      <dgm:prSet/>
      <dgm:spPr/>
      <dgm:t>
        <a:bodyPr/>
        <a:lstStyle/>
        <a:p>
          <a:endParaRPr lang="en-US"/>
        </a:p>
      </dgm:t>
    </dgm:pt>
    <dgm:pt modelId="{AC0E9DA0-841B-4C5A-8EB5-0DB4C15CD5BD}" type="sibTrans" cxnId="{6F3B4D57-5AE0-41BF-8787-F37A2926D863}">
      <dgm:prSet/>
      <dgm:spPr/>
      <dgm:t>
        <a:bodyPr/>
        <a:lstStyle/>
        <a:p>
          <a:endParaRPr lang="en-US"/>
        </a:p>
      </dgm:t>
    </dgm:pt>
    <dgm:pt modelId="{F038873A-E46E-4E39-BE5A-57D80C40CBB9}">
      <dgm:prSet custT="1"/>
      <dgm:spPr/>
      <dgm:t>
        <a:bodyPr/>
        <a:lstStyle/>
        <a:p>
          <a:pPr rtl="0"/>
          <a:r>
            <a:rPr lang="en-US" sz="1400" b="1" dirty="0" smtClean="0"/>
            <a:t>A.1.4. </a:t>
          </a:r>
          <a:r>
            <a:rPr lang="en-US" sz="1400" b="1" dirty="0" err="1" smtClean="0"/>
            <a:t>Lansarea</a:t>
          </a:r>
          <a:r>
            <a:rPr lang="en-US" sz="1400" b="1" dirty="0" smtClean="0"/>
            <a:t> </a:t>
          </a:r>
          <a:r>
            <a:rPr lang="en-US" sz="1400" b="1" dirty="0" err="1" smtClean="0"/>
            <a:t>platformei</a:t>
          </a:r>
          <a:endParaRPr lang="en-US" sz="1400" b="1" dirty="0"/>
        </a:p>
      </dgm:t>
    </dgm:pt>
    <dgm:pt modelId="{6404976C-32A6-4AE6-B47F-EFC169156807}" type="parTrans" cxnId="{9236E539-906B-4C68-B515-DB1EC703E05D}">
      <dgm:prSet/>
      <dgm:spPr/>
      <dgm:t>
        <a:bodyPr/>
        <a:lstStyle/>
        <a:p>
          <a:endParaRPr lang="en-US"/>
        </a:p>
      </dgm:t>
    </dgm:pt>
    <dgm:pt modelId="{D41A8531-836D-4478-920B-E1E67D406CDD}" type="sibTrans" cxnId="{9236E539-906B-4C68-B515-DB1EC703E05D}">
      <dgm:prSet/>
      <dgm:spPr/>
      <dgm:t>
        <a:bodyPr/>
        <a:lstStyle/>
        <a:p>
          <a:endParaRPr lang="en-US"/>
        </a:p>
      </dgm:t>
    </dgm:pt>
    <dgm:pt modelId="{73F2AC5D-2A66-4686-AB9E-C709310BD042}" type="pres">
      <dgm:prSet presAssocID="{96CFD2A7-7729-4D39-9787-435419FB5E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FBEE23-8D26-4B01-A094-49AEB536C915}" type="pres">
      <dgm:prSet presAssocID="{95C3C7C4-D06E-4D05-8980-E88F8F0B2A3A}" presName="composite" presStyleCnt="0"/>
      <dgm:spPr/>
    </dgm:pt>
    <dgm:pt modelId="{7A32E2BA-869F-4DA3-976B-C3C868F01529}" type="pres">
      <dgm:prSet presAssocID="{95C3C7C4-D06E-4D05-8980-E88F8F0B2A3A}" presName="imgShp" presStyleLbl="fgImgPlace1" presStyleIdx="0" presStyleCnt="5" custLinFactX="-80472" custLinFactNeighborX="-100000" custLinFactNeighborY="-1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B6577A9-3B52-4447-93DB-DE7464C4EA5A}" type="pres">
      <dgm:prSet presAssocID="{95C3C7C4-D06E-4D05-8980-E88F8F0B2A3A}" presName="txShp" presStyleLbl="node1" presStyleIdx="0" presStyleCnt="5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876F9-71CF-48A1-9668-E76709905C39}" type="pres">
      <dgm:prSet presAssocID="{A486922A-B6E6-44D9-98BD-C99928C256C3}" presName="spacing" presStyleCnt="0"/>
      <dgm:spPr/>
    </dgm:pt>
    <dgm:pt modelId="{24E0681C-5C31-4362-9BF5-D75BD7F509DC}" type="pres">
      <dgm:prSet presAssocID="{E1A94126-7A46-4C56-9EBE-899070451C70}" presName="composite" presStyleCnt="0"/>
      <dgm:spPr/>
    </dgm:pt>
    <dgm:pt modelId="{582666A2-9B54-4D42-8CF5-7691E0CFF36C}" type="pres">
      <dgm:prSet presAssocID="{E1A94126-7A46-4C56-9EBE-899070451C70}" presName="imgShp" presStyleLbl="fgImgPlace1" presStyleIdx="1" presStyleCnt="5" custLinFactX="-68556" custLinFactNeighborX="-100000" custLinFactNeighborY="1118"/>
      <dgm:spPr/>
    </dgm:pt>
    <dgm:pt modelId="{0D03461A-4FA0-4ADB-B9EE-30EF09D313C4}" type="pres">
      <dgm:prSet presAssocID="{E1A94126-7A46-4C56-9EBE-899070451C70}" presName="txShp" presStyleLbl="node1" presStyleIdx="1" presStyleCnt="5" custScaleX="150344" custLinFactNeighborX="16" custLinFactNeighborY="-1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40BC8-33CB-4880-B2B0-25750700A36F}" type="pres">
      <dgm:prSet presAssocID="{8800E95E-7D19-4A8B-BD1D-83CF6F92BE6A}" presName="spacing" presStyleCnt="0"/>
      <dgm:spPr/>
    </dgm:pt>
    <dgm:pt modelId="{3908D158-45FA-4B45-877E-1E7BC4993327}" type="pres">
      <dgm:prSet presAssocID="{1822FF97-F300-4D49-BA18-0D4EBA2D434E}" presName="composite" presStyleCnt="0"/>
      <dgm:spPr/>
    </dgm:pt>
    <dgm:pt modelId="{9A25EA03-790F-4C1B-82CF-7A1CEB9C2070}" type="pres">
      <dgm:prSet presAssocID="{1822FF97-F300-4D49-BA18-0D4EBA2D434E}" presName="imgShp" presStyleLbl="fgImgPlace1" presStyleIdx="2" presStyleCnt="5" custLinFactX="-68556" custLinFactNeighborX="-100000" custLinFactNeighborY="2338"/>
      <dgm:spPr/>
    </dgm:pt>
    <dgm:pt modelId="{2B6B78AF-3382-4D63-A712-45A92DFB85B1}" type="pres">
      <dgm:prSet presAssocID="{1822FF97-F300-4D49-BA18-0D4EBA2D434E}" presName="txShp" presStyleLbl="node1" presStyleIdx="2" presStyleCnt="5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FF6ED-C6B4-453F-8CFC-8602F16592CA}" type="pres">
      <dgm:prSet presAssocID="{59678F94-94E4-406E-8B3C-C5D9801579A6}" presName="spacing" presStyleCnt="0"/>
      <dgm:spPr/>
    </dgm:pt>
    <dgm:pt modelId="{7A9BC2CA-1EBA-4DA8-983F-21A1DC536146}" type="pres">
      <dgm:prSet presAssocID="{DB2805F4-CC34-4683-920C-5C96B6E251FD}" presName="composite" presStyleCnt="0"/>
      <dgm:spPr/>
    </dgm:pt>
    <dgm:pt modelId="{6AD85D5D-DA03-4512-BDB7-79C88B2E84D9}" type="pres">
      <dgm:prSet presAssocID="{DB2805F4-CC34-4683-920C-5C96B6E251FD}" presName="imgShp" presStyleLbl="fgImgPlace1" presStyleIdx="3" presStyleCnt="5" custLinFactX="-68556" custLinFactNeighborX="-100000" custLinFactNeighborY="3558"/>
      <dgm:spPr/>
    </dgm:pt>
    <dgm:pt modelId="{848F3611-61EA-455B-ABE8-418884ED905E}" type="pres">
      <dgm:prSet presAssocID="{DB2805F4-CC34-4683-920C-5C96B6E251FD}" presName="txShp" presStyleLbl="node1" presStyleIdx="3" presStyleCnt="5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9C5BC-4DEA-4B87-9F66-180148263E7D}" type="pres">
      <dgm:prSet presAssocID="{AC0E9DA0-841B-4C5A-8EB5-0DB4C15CD5BD}" presName="spacing" presStyleCnt="0"/>
      <dgm:spPr/>
    </dgm:pt>
    <dgm:pt modelId="{345DDCD4-C9C0-4BF5-B777-2C5988856BE2}" type="pres">
      <dgm:prSet presAssocID="{F038873A-E46E-4E39-BE5A-57D80C40CBB9}" presName="composite" presStyleCnt="0"/>
      <dgm:spPr/>
    </dgm:pt>
    <dgm:pt modelId="{CA0D39AF-4937-45EE-B85D-DE14C0B49604}" type="pres">
      <dgm:prSet presAssocID="{F038873A-E46E-4E39-BE5A-57D80C40CBB9}" presName="imgShp" presStyleLbl="fgImgPlace1" presStyleIdx="4" presStyleCnt="5" custLinFactX="-68556" custLinFactNeighborX="-100000" custLinFactNeighborY="-7137"/>
      <dgm:spPr/>
    </dgm:pt>
    <dgm:pt modelId="{6D92A606-FC7A-4123-894E-1A4E4D4A012F}" type="pres">
      <dgm:prSet presAssocID="{F038873A-E46E-4E39-BE5A-57D80C40CBB9}" presName="txShp" presStyleLbl="node1" presStyleIdx="4" presStyleCnt="5" custScaleX="150376" custLinFactNeighborX="-601" custLinFactNeighborY="-7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8989DC-5286-4C36-BB1F-BB97ED6CDB4F}" type="presOf" srcId="{DB2805F4-CC34-4683-920C-5C96B6E251FD}" destId="{848F3611-61EA-455B-ABE8-418884ED905E}" srcOrd="0" destOrd="0" presId="urn:microsoft.com/office/officeart/2005/8/layout/vList3"/>
    <dgm:cxn modelId="{50EAAB37-3408-4AE7-A4EB-C3F91925A42E}" srcId="{96CFD2A7-7729-4D39-9787-435419FB5E20}" destId="{95C3C7C4-D06E-4D05-8980-E88F8F0B2A3A}" srcOrd="0" destOrd="0" parTransId="{7FE2D215-E43B-4BA6-BD04-61047DC90578}" sibTransId="{A486922A-B6E6-44D9-98BD-C99928C256C3}"/>
    <dgm:cxn modelId="{6F3B4D57-5AE0-41BF-8787-F37A2926D863}" srcId="{96CFD2A7-7729-4D39-9787-435419FB5E20}" destId="{DB2805F4-CC34-4683-920C-5C96B6E251FD}" srcOrd="3" destOrd="0" parTransId="{B2B2443C-77C0-439A-ADD7-8E9084A38D80}" sibTransId="{AC0E9DA0-841B-4C5A-8EB5-0DB4C15CD5BD}"/>
    <dgm:cxn modelId="{7C0D8840-BD4E-4C95-AB1C-F1763B80D04F}" srcId="{96CFD2A7-7729-4D39-9787-435419FB5E20}" destId="{E1A94126-7A46-4C56-9EBE-899070451C70}" srcOrd="1" destOrd="0" parTransId="{88B0EBEF-15BA-41E5-B485-E078AE3DB6ED}" sibTransId="{8800E95E-7D19-4A8B-BD1D-83CF6F92BE6A}"/>
    <dgm:cxn modelId="{E4007997-C9BD-4500-99DE-52D52BBB7A43}" type="presOf" srcId="{1822FF97-F300-4D49-BA18-0D4EBA2D434E}" destId="{2B6B78AF-3382-4D63-A712-45A92DFB85B1}" srcOrd="0" destOrd="0" presId="urn:microsoft.com/office/officeart/2005/8/layout/vList3"/>
    <dgm:cxn modelId="{CD68EAFC-F2E0-4B16-9727-2EC9041CB424}" srcId="{96CFD2A7-7729-4D39-9787-435419FB5E20}" destId="{1822FF97-F300-4D49-BA18-0D4EBA2D434E}" srcOrd="2" destOrd="0" parTransId="{4BC7B334-74F1-4ACB-AA63-5F0B92755A89}" sibTransId="{59678F94-94E4-406E-8B3C-C5D9801579A6}"/>
    <dgm:cxn modelId="{9236E539-906B-4C68-B515-DB1EC703E05D}" srcId="{96CFD2A7-7729-4D39-9787-435419FB5E20}" destId="{F038873A-E46E-4E39-BE5A-57D80C40CBB9}" srcOrd="4" destOrd="0" parTransId="{6404976C-32A6-4AE6-B47F-EFC169156807}" sibTransId="{D41A8531-836D-4478-920B-E1E67D406CDD}"/>
    <dgm:cxn modelId="{C5B23285-BB89-41D8-B5FD-F0AC88E7C7AD}" type="presOf" srcId="{F038873A-E46E-4E39-BE5A-57D80C40CBB9}" destId="{6D92A606-FC7A-4123-894E-1A4E4D4A012F}" srcOrd="0" destOrd="0" presId="urn:microsoft.com/office/officeart/2005/8/layout/vList3"/>
    <dgm:cxn modelId="{4DFF68E4-B709-428D-B32D-9E9568A1B3E3}" type="presOf" srcId="{E1A94126-7A46-4C56-9EBE-899070451C70}" destId="{0D03461A-4FA0-4ADB-B9EE-30EF09D313C4}" srcOrd="0" destOrd="0" presId="urn:microsoft.com/office/officeart/2005/8/layout/vList3"/>
    <dgm:cxn modelId="{8A682A7B-4F88-47A0-A446-A720B6143BBF}" type="presOf" srcId="{96CFD2A7-7729-4D39-9787-435419FB5E20}" destId="{73F2AC5D-2A66-4686-AB9E-C709310BD042}" srcOrd="0" destOrd="0" presId="urn:microsoft.com/office/officeart/2005/8/layout/vList3"/>
    <dgm:cxn modelId="{FAD34F17-8C45-4731-8133-18518141FE5F}" type="presOf" srcId="{95C3C7C4-D06E-4D05-8980-E88F8F0B2A3A}" destId="{9B6577A9-3B52-4447-93DB-DE7464C4EA5A}" srcOrd="0" destOrd="0" presId="urn:microsoft.com/office/officeart/2005/8/layout/vList3"/>
    <dgm:cxn modelId="{5C9AFC48-FD9F-4AC7-A34B-11E25479D485}" type="presParOf" srcId="{73F2AC5D-2A66-4686-AB9E-C709310BD042}" destId="{60FBEE23-8D26-4B01-A094-49AEB536C915}" srcOrd="0" destOrd="0" presId="urn:microsoft.com/office/officeart/2005/8/layout/vList3"/>
    <dgm:cxn modelId="{FDDFDDF3-FA51-4639-8A19-8E52EB18D065}" type="presParOf" srcId="{60FBEE23-8D26-4B01-A094-49AEB536C915}" destId="{7A32E2BA-869F-4DA3-976B-C3C868F01529}" srcOrd="0" destOrd="0" presId="urn:microsoft.com/office/officeart/2005/8/layout/vList3"/>
    <dgm:cxn modelId="{9FF0D1CC-087F-4E2E-A33F-CC0E2133E9B3}" type="presParOf" srcId="{60FBEE23-8D26-4B01-A094-49AEB536C915}" destId="{9B6577A9-3B52-4447-93DB-DE7464C4EA5A}" srcOrd="1" destOrd="0" presId="urn:microsoft.com/office/officeart/2005/8/layout/vList3"/>
    <dgm:cxn modelId="{7CDABA5A-1EBF-4D0E-99D6-497D23BEB686}" type="presParOf" srcId="{73F2AC5D-2A66-4686-AB9E-C709310BD042}" destId="{1F7876F9-71CF-48A1-9668-E76709905C39}" srcOrd="1" destOrd="0" presId="urn:microsoft.com/office/officeart/2005/8/layout/vList3"/>
    <dgm:cxn modelId="{9E8BBC68-8BA2-49C3-9E0E-2900B913CBBA}" type="presParOf" srcId="{73F2AC5D-2A66-4686-AB9E-C709310BD042}" destId="{24E0681C-5C31-4362-9BF5-D75BD7F509DC}" srcOrd="2" destOrd="0" presId="urn:microsoft.com/office/officeart/2005/8/layout/vList3"/>
    <dgm:cxn modelId="{A2BD1C95-5446-4308-92D7-80175F483A5C}" type="presParOf" srcId="{24E0681C-5C31-4362-9BF5-D75BD7F509DC}" destId="{582666A2-9B54-4D42-8CF5-7691E0CFF36C}" srcOrd="0" destOrd="0" presId="urn:microsoft.com/office/officeart/2005/8/layout/vList3"/>
    <dgm:cxn modelId="{5672DF51-8DF2-4A96-A4BB-B4B13593D7B8}" type="presParOf" srcId="{24E0681C-5C31-4362-9BF5-D75BD7F509DC}" destId="{0D03461A-4FA0-4ADB-B9EE-30EF09D313C4}" srcOrd="1" destOrd="0" presId="urn:microsoft.com/office/officeart/2005/8/layout/vList3"/>
    <dgm:cxn modelId="{89AE9A36-5605-4BCC-A284-85F2A2AAE8C4}" type="presParOf" srcId="{73F2AC5D-2A66-4686-AB9E-C709310BD042}" destId="{2CB40BC8-33CB-4880-B2B0-25750700A36F}" srcOrd="3" destOrd="0" presId="urn:microsoft.com/office/officeart/2005/8/layout/vList3"/>
    <dgm:cxn modelId="{97E7B56C-808E-4E9F-B3BE-C61F9C41E628}" type="presParOf" srcId="{73F2AC5D-2A66-4686-AB9E-C709310BD042}" destId="{3908D158-45FA-4B45-877E-1E7BC4993327}" srcOrd="4" destOrd="0" presId="urn:microsoft.com/office/officeart/2005/8/layout/vList3"/>
    <dgm:cxn modelId="{66F85524-F599-4024-B7E9-B0E68BC1BC8A}" type="presParOf" srcId="{3908D158-45FA-4B45-877E-1E7BC4993327}" destId="{9A25EA03-790F-4C1B-82CF-7A1CEB9C2070}" srcOrd="0" destOrd="0" presId="urn:microsoft.com/office/officeart/2005/8/layout/vList3"/>
    <dgm:cxn modelId="{55D9D262-B6FD-4DFF-8877-E21353FAEBD7}" type="presParOf" srcId="{3908D158-45FA-4B45-877E-1E7BC4993327}" destId="{2B6B78AF-3382-4D63-A712-45A92DFB85B1}" srcOrd="1" destOrd="0" presId="urn:microsoft.com/office/officeart/2005/8/layout/vList3"/>
    <dgm:cxn modelId="{A666D26E-24E7-4370-A3BD-E7312C931211}" type="presParOf" srcId="{73F2AC5D-2A66-4686-AB9E-C709310BD042}" destId="{60CFF6ED-C6B4-453F-8CFC-8602F16592CA}" srcOrd="5" destOrd="0" presId="urn:microsoft.com/office/officeart/2005/8/layout/vList3"/>
    <dgm:cxn modelId="{193C69CE-53E1-409B-85CB-597B4AF9E2C2}" type="presParOf" srcId="{73F2AC5D-2A66-4686-AB9E-C709310BD042}" destId="{7A9BC2CA-1EBA-4DA8-983F-21A1DC536146}" srcOrd="6" destOrd="0" presId="urn:microsoft.com/office/officeart/2005/8/layout/vList3"/>
    <dgm:cxn modelId="{C8EA345D-13C1-4B19-8CB1-3AE92AB974B9}" type="presParOf" srcId="{7A9BC2CA-1EBA-4DA8-983F-21A1DC536146}" destId="{6AD85D5D-DA03-4512-BDB7-79C88B2E84D9}" srcOrd="0" destOrd="0" presId="urn:microsoft.com/office/officeart/2005/8/layout/vList3"/>
    <dgm:cxn modelId="{1D6F0C6F-8318-4999-969C-2751CD1B7306}" type="presParOf" srcId="{7A9BC2CA-1EBA-4DA8-983F-21A1DC536146}" destId="{848F3611-61EA-455B-ABE8-418884ED905E}" srcOrd="1" destOrd="0" presId="urn:microsoft.com/office/officeart/2005/8/layout/vList3"/>
    <dgm:cxn modelId="{7957D5E6-C24B-40EC-881E-77A531A1287C}" type="presParOf" srcId="{73F2AC5D-2A66-4686-AB9E-C709310BD042}" destId="{92E9C5BC-4DEA-4B87-9F66-180148263E7D}" srcOrd="7" destOrd="0" presId="urn:microsoft.com/office/officeart/2005/8/layout/vList3"/>
    <dgm:cxn modelId="{F6A62553-8D1C-49B8-8F8D-7EE1145C741C}" type="presParOf" srcId="{73F2AC5D-2A66-4686-AB9E-C709310BD042}" destId="{345DDCD4-C9C0-4BF5-B777-2C5988856BE2}" srcOrd="8" destOrd="0" presId="urn:microsoft.com/office/officeart/2005/8/layout/vList3"/>
    <dgm:cxn modelId="{2292895A-29E9-4B73-BD20-E8075DC01A8F}" type="presParOf" srcId="{345DDCD4-C9C0-4BF5-B777-2C5988856BE2}" destId="{CA0D39AF-4937-45EE-B85D-DE14C0B49604}" srcOrd="0" destOrd="0" presId="urn:microsoft.com/office/officeart/2005/8/layout/vList3"/>
    <dgm:cxn modelId="{E93F288E-FC0B-44C7-A7A0-6FE4E50D5721}" type="presParOf" srcId="{345DDCD4-C9C0-4BF5-B777-2C5988856BE2}" destId="{6D92A606-FC7A-4123-894E-1A4E4D4A01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79A703-640E-4AB9-AA5D-909C4A020B66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45D91D2-DAA3-4CC8-88F5-175D5CA2A528}">
      <dgm:prSet/>
      <dgm:spPr/>
      <dgm:t>
        <a:bodyPr/>
        <a:lstStyle/>
        <a:p>
          <a:pPr rtl="0"/>
          <a:r>
            <a:rPr lang="ro-RO" b="1" dirty="0" smtClean="0">
              <a:solidFill>
                <a:srgbClr val="C00000"/>
              </a:solidFill>
            </a:rPr>
            <a:t>O. 2 </a:t>
          </a:r>
          <a:r>
            <a:rPr lang="en-US" b="1" dirty="0" err="1" smtClean="0">
              <a:solidFill>
                <a:srgbClr val="C00000"/>
              </a:solidFill>
            </a:rPr>
            <a:t>Dezvoltarea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capacităților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grupurilor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țintă</a:t>
          </a:r>
          <a:r>
            <a:rPr lang="ro-RO" b="1" dirty="0" smtClean="0">
              <a:solidFill>
                <a:srgbClr val="C00000"/>
              </a:solidFill>
            </a:rPr>
            <a:t>. Crearea unei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coeziun</a:t>
          </a:r>
          <a:r>
            <a:rPr lang="ro-RO" b="1" dirty="0" smtClean="0">
              <a:solidFill>
                <a:srgbClr val="C00000"/>
              </a:solidFill>
            </a:rPr>
            <a:t>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între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cercetători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și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întreprinzători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în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identificarea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soluțiilor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inovatoare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prin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intermediul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platformei</a:t>
          </a:r>
          <a:r>
            <a:rPr lang="en-US" b="1" dirty="0" smtClean="0">
              <a:solidFill>
                <a:srgbClr val="C00000"/>
              </a:solidFill>
            </a:rPr>
            <a:t> de </a:t>
          </a:r>
          <a:r>
            <a:rPr lang="en-US" b="1" dirty="0" err="1" smtClean="0">
              <a:solidFill>
                <a:srgbClr val="C00000"/>
              </a:solidFill>
            </a:rPr>
            <a:t>cooperare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transfrontalier</a:t>
          </a:r>
          <a:r>
            <a:rPr lang="ro-RO" b="1" dirty="0" smtClean="0">
              <a:solidFill>
                <a:srgbClr val="C00000"/>
              </a:solidFill>
            </a:rPr>
            <a:t>e</a:t>
          </a:r>
          <a:endParaRPr lang="en-US" b="1" dirty="0">
            <a:solidFill>
              <a:srgbClr val="C00000"/>
            </a:solidFill>
          </a:endParaRPr>
        </a:p>
      </dgm:t>
    </dgm:pt>
    <dgm:pt modelId="{CBA69494-070E-4E10-8410-2282CF840578}" type="parTrans" cxnId="{0F8C6252-3BC8-4568-A5A6-CFEC4E999568}">
      <dgm:prSet/>
      <dgm:spPr/>
      <dgm:t>
        <a:bodyPr/>
        <a:lstStyle/>
        <a:p>
          <a:endParaRPr lang="en-US"/>
        </a:p>
      </dgm:t>
    </dgm:pt>
    <dgm:pt modelId="{BC7198CF-2EEC-4B8F-B527-EE3D844978E0}" type="sibTrans" cxnId="{0F8C6252-3BC8-4568-A5A6-CFEC4E999568}">
      <dgm:prSet/>
      <dgm:spPr/>
      <dgm:t>
        <a:bodyPr/>
        <a:lstStyle/>
        <a:p>
          <a:endParaRPr lang="en-US"/>
        </a:p>
      </dgm:t>
    </dgm:pt>
    <dgm:pt modelId="{DB1708CE-E523-45F2-A701-A8AEAD8FB7AE}">
      <dgm:prSet/>
      <dgm:spPr/>
      <dgm:t>
        <a:bodyPr/>
        <a:lstStyle/>
        <a:p>
          <a:pPr rtl="0"/>
          <a:r>
            <a:rPr lang="en-US" b="1" dirty="0" smtClean="0"/>
            <a:t>A.2.1. </a:t>
          </a:r>
          <a:r>
            <a:rPr lang="ro-RO" b="1" dirty="0" smtClean="0"/>
            <a:t>Instruirea </a:t>
          </a:r>
          <a:r>
            <a:rPr lang="en-US" b="1" dirty="0" err="1" smtClean="0"/>
            <a:t>formatori</a:t>
          </a:r>
          <a:r>
            <a:rPr lang="ro-RO" b="1" dirty="0" smtClean="0"/>
            <a:t>lor</a:t>
          </a:r>
          <a:endParaRPr lang="en-US" b="1" dirty="0"/>
        </a:p>
      </dgm:t>
    </dgm:pt>
    <dgm:pt modelId="{3A0EED33-4B5D-4536-846A-5E8EFA5053C6}" type="parTrans" cxnId="{66DA7B27-4013-4C68-889D-17891FCCEDA8}">
      <dgm:prSet/>
      <dgm:spPr/>
      <dgm:t>
        <a:bodyPr/>
        <a:lstStyle/>
        <a:p>
          <a:endParaRPr lang="en-US"/>
        </a:p>
      </dgm:t>
    </dgm:pt>
    <dgm:pt modelId="{38D992BD-8FD8-41DB-B38B-504C16D33D9D}" type="sibTrans" cxnId="{66DA7B27-4013-4C68-889D-17891FCCEDA8}">
      <dgm:prSet/>
      <dgm:spPr/>
      <dgm:t>
        <a:bodyPr/>
        <a:lstStyle/>
        <a:p>
          <a:endParaRPr lang="en-US"/>
        </a:p>
      </dgm:t>
    </dgm:pt>
    <dgm:pt modelId="{EB99E9CD-7D02-4A78-B38F-39C497DD84D1}">
      <dgm:prSet/>
      <dgm:spPr/>
      <dgm:t>
        <a:bodyPr/>
        <a:lstStyle/>
        <a:p>
          <a:pPr rtl="0"/>
          <a:r>
            <a:rPr lang="en-US" b="1" dirty="0" smtClean="0"/>
            <a:t>A.2.2. Training-</a:t>
          </a:r>
          <a:r>
            <a:rPr lang="en-US" b="1" dirty="0" err="1" smtClean="0"/>
            <a:t>uri</a:t>
          </a:r>
          <a:r>
            <a:rPr lang="en-US" b="1" dirty="0" smtClean="0"/>
            <a:t> locale</a:t>
          </a:r>
          <a:endParaRPr lang="en-US" b="1" dirty="0"/>
        </a:p>
      </dgm:t>
    </dgm:pt>
    <dgm:pt modelId="{94937ECF-DB23-4F52-8A88-B3B635B3C8F1}" type="parTrans" cxnId="{67C866FA-551C-461D-907C-B2243798728B}">
      <dgm:prSet/>
      <dgm:spPr/>
      <dgm:t>
        <a:bodyPr/>
        <a:lstStyle/>
        <a:p>
          <a:endParaRPr lang="en-US"/>
        </a:p>
      </dgm:t>
    </dgm:pt>
    <dgm:pt modelId="{DAB7E539-9375-4D46-9829-9AC13384A9CA}" type="sibTrans" cxnId="{67C866FA-551C-461D-907C-B2243798728B}">
      <dgm:prSet/>
      <dgm:spPr/>
      <dgm:t>
        <a:bodyPr/>
        <a:lstStyle/>
        <a:p>
          <a:endParaRPr lang="en-US"/>
        </a:p>
      </dgm:t>
    </dgm:pt>
    <dgm:pt modelId="{4A2E87D6-087A-4C0F-A296-A205CCA5736D}">
      <dgm:prSet/>
      <dgm:spPr/>
      <dgm:t>
        <a:bodyPr/>
        <a:lstStyle/>
        <a:p>
          <a:pPr rtl="0"/>
          <a:r>
            <a:rPr lang="it-IT" b="1" dirty="0" smtClean="0"/>
            <a:t>A.2.3. Catalogul </a:t>
          </a:r>
          <a:r>
            <a:rPr lang="ro-RO" b="1" dirty="0" smtClean="0"/>
            <a:t>e-</a:t>
          </a:r>
          <a:r>
            <a:rPr lang="ro-RO" b="1" dirty="0" err="1" smtClean="0"/>
            <a:t>stakeholderilor</a:t>
          </a:r>
          <a:endParaRPr lang="en-US" b="1" dirty="0"/>
        </a:p>
      </dgm:t>
    </dgm:pt>
    <dgm:pt modelId="{5EFE10E5-5962-4F15-981A-113D954A9BC9}" type="parTrans" cxnId="{753B5E53-D0A8-4CBA-94A5-C8D9D135AF9D}">
      <dgm:prSet/>
      <dgm:spPr/>
      <dgm:t>
        <a:bodyPr/>
        <a:lstStyle/>
        <a:p>
          <a:endParaRPr lang="en-US"/>
        </a:p>
      </dgm:t>
    </dgm:pt>
    <dgm:pt modelId="{6F9BE141-AFDE-489A-802B-D14AC2B6DB33}" type="sibTrans" cxnId="{753B5E53-D0A8-4CBA-94A5-C8D9D135AF9D}">
      <dgm:prSet/>
      <dgm:spPr/>
      <dgm:t>
        <a:bodyPr/>
        <a:lstStyle/>
        <a:p>
          <a:endParaRPr lang="en-US"/>
        </a:p>
      </dgm:t>
    </dgm:pt>
    <dgm:pt modelId="{865C8DC8-DA1E-4C39-A279-51BADCED6298}" type="pres">
      <dgm:prSet presAssocID="{FB79A703-640E-4AB9-AA5D-909C4A020B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6B37D7-08D6-4AF5-9D44-9AB1724BB6EF}" type="pres">
      <dgm:prSet presAssocID="{945D91D2-DAA3-4CC8-88F5-175D5CA2A528}" presName="composite" presStyleCnt="0"/>
      <dgm:spPr/>
    </dgm:pt>
    <dgm:pt modelId="{5D1DEC39-E998-44CD-B9DC-E7D4238D1D24}" type="pres">
      <dgm:prSet presAssocID="{945D91D2-DAA3-4CC8-88F5-175D5CA2A528}" presName="imgShp" presStyleLbl="fgImgPlace1" presStyleIdx="0" presStyleCnt="4" custLinFactX="-73895" custLinFactNeighborX="-100000" custLinFactNeighborY="-21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1106F2D-EE56-4D5B-928C-79FC16AA894D}" type="pres">
      <dgm:prSet presAssocID="{945D91D2-DAA3-4CC8-88F5-175D5CA2A528}" presName="txShp" presStyleLbl="node1" presStyleIdx="0" presStyleCnt="4" custScaleX="145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3BD91-CEBC-4D53-ABB5-6C8B08667CDD}" type="pres">
      <dgm:prSet presAssocID="{BC7198CF-2EEC-4B8F-B527-EE3D844978E0}" presName="spacing" presStyleCnt="0"/>
      <dgm:spPr/>
    </dgm:pt>
    <dgm:pt modelId="{7ADC69E5-5261-4366-83BA-6D610A67169A}" type="pres">
      <dgm:prSet presAssocID="{DB1708CE-E523-45F2-A701-A8AEAD8FB7AE}" presName="composite" presStyleCnt="0"/>
      <dgm:spPr/>
    </dgm:pt>
    <dgm:pt modelId="{8B9ACE45-8991-4411-B86C-66D548650044}" type="pres">
      <dgm:prSet presAssocID="{DB1708CE-E523-45F2-A701-A8AEAD8FB7AE}" presName="imgShp" presStyleLbl="fgImgPlace1" presStyleIdx="1" presStyleCnt="4" custLinFactX="-63333" custLinFactNeighborX="-100000" custLinFactNeighborY="-1943"/>
      <dgm:spPr/>
    </dgm:pt>
    <dgm:pt modelId="{2ED5CF6A-19E1-47C3-B8B3-9F25805F7A96}" type="pres">
      <dgm:prSet presAssocID="{DB1708CE-E523-45F2-A701-A8AEAD8FB7AE}" presName="txShp" presStyleLbl="node1" presStyleIdx="1" presStyleCnt="4" custScaleX="14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2F5B8-F6A2-47A5-8198-6793AF4B67A0}" type="pres">
      <dgm:prSet presAssocID="{38D992BD-8FD8-41DB-B38B-504C16D33D9D}" presName="spacing" presStyleCnt="0"/>
      <dgm:spPr/>
    </dgm:pt>
    <dgm:pt modelId="{F4B7E6FA-CFDC-46E8-AF60-4D1DA523E623}" type="pres">
      <dgm:prSet presAssocID="{EB99E9CD-7D02-4A78-B38F-39C497DD84D1}" presName="composite" presStyleCnt="0"/>
      <dgm:spPr/>
    </dgm:pt>
    <dgm:pt modelId="{F95265B8-86A5-4785-B1D1-C4B9C1937C58}" type="pres">
      <dgm:prSet presAssocID="{EB99E9CD-7D02-4A78-B38F-39C497DD84D1}" presName="imgShp" presStyleLbl="fgImgPlace1" presStyleIdx="2" presStyleCnt="4" custLinFactX="-63333" custLinFactNeighborX="-100000" custLinFactNeighborY="-3672"/>
      <dgm:spPr/>
    </dgm:pt>
    <dgm:pt modelId="{0C1A1220-6732-4EB7-88B5-015D90126E1B}" type="pres">
      <dgm:prSet presAssocID="{EB99E9CD-7D02-4A78-B38F-39C497DD84D1}" presName="txShp" presStyleLbl="node1" presStyleIdx="2" presStyleCnt="4" custScaleX="14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11948-DB9B-4645-8BC6-B7738CCC4046}" type="pres">
      <dgm:prSet presAssocID="{DAB7E539-9375-4D46-9829-9AC13384A9CA}" presName="spacing" presStyleCnt="0"/>
      <dgm:spPr/>
    </dgm:pt>
    <dgm:pt modelId="{E0814841-94DC-4333-B08D-6D6F0FF4BD2E}" type="pres">
      <dgm:prSet presAssocID="{4A2E87D6-087A-4C0F-A296-A205CCA5736D}" presName="composite" presStyleCnt="0"/>
      <dgm:spPr/>
    </dgm:pt>
    <dgm:pt modelId="{C3A8F44B-8904-4BE7-ACEE-16FBAE984A80}" type="pres">
      <dgm:prSet presAssocID="{4A2E87D6-087A-4C0F-A296-A205CCA5736D}" presName="imgShp" presStyleLbl="fgImgPlace1" presStyleIdx="3" presStyleCnt="4" custLinFactX="-63333" custLinFactNeighborX="-100000" custLinFactNeighborY="-5401"/>
      <dgm:spPr/>
    </dgm:pt>
    <dgm:pt modelId="{195F2EF6-136F-48C8-9F63-CADD8D818DDC}" type="pres">
      <dgm:prSet presAssocID="{4A2E87D6-087A-4C0F-A296-A205CCA5736D}" presName="txShp" presStyleLbl="node1" presStyleIdx="3" presStyleCnt="4" custScaleX="14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27057-16E5-4D11-A593-2EE912FF2258}" type="presOf" srcId="{945D91D2-DAA3-4CC8-88F5-175D5CA2A528}" destId="{B1106F2D-EE56-4D5B-928C-79FC16AA894D}" srcOrd="0" destOrd="0" presId="urn:microsoft.com/office/officeart/2005/8/layout/vList3"/>
    <dgm:cxn modelId="{402DC5D3-D618-4BB3-87DA-64E62B0F72F3}" type="presOf" srcId="{4A2E87D6-087A-4C0F-A296-A205CCA5736D}" destId="{195F2EF6-136F-48C8-9F63-CADD8D818DDC}" srcOrd="0" destOrd="0" presId="urn:microsoft.com/office/officeart/2005/8/layout/vList3"/>
    <dgm:cxn modelId="{70A27334-BD2B-4346-9C24-A6A0FAB80353}" type="presOf" srcId="{EB99E9CD-7D02-4A78-B38F-39C497DD84D1}" destId="{0C1A1220-6732-4EB7-88B5-015D90126E1B}" srcOrd="0" destOrd="0" presId="urn:microsoft.com/office/officeart/2005/8/layout/vList3"/>
    <dgm:cxn modelId="{F1788AB8-AB5C-43DF-8A30-EB8F78ECC349}" type="presOf" srcId="{DB1708CE-E523-45F2-A701-A8AEAD8FB7AE}" destId="{2ED5CF6A-19E1-47C3-B8B3-9F25805F7A96}" srcOrd="0" destOrd="0" presId="urn:microsoft.com/office/officeart/2005/8/layout/vList3"/>
    <dgm:cxn modelId="{D307C4D7-B3AE-4CD4-99B9-FFD44FADC941}" type="presOf" srcId="{FB79A703-640E-4AB9-AA5D-909C4A020B66}" destId="{865C8DC8-DA1E-4C39-A279-51BADCED6298}" srcOrd="0" destOrd="0" presId="urn:microsoft.com/office/officeart/2005/8/layout/vList3"/>
    <dgm:cxn modelId="{753B5E53-D0A8-4CBA-94A5-C8D9D135AF9D}" srcId="{FB79A703-640E-4AB9-AA5D-909C4A020B66}" destId="{4A2E87D6-087A-4C0F-A296-A205CCA5736D}" srcOrd="3" destOrd="0" parTransId="{5EFE10E5-5962-4F15-981A-113D954A9BC9}" sibTransId="{6F9BE141-AFDE-489A-802B-D14AC2B6DB33}"/>
    <dgm:cxn modelId="{66DA7B27-4013-4C68-889D-17891FCCEDA8}" srcId="{FB79A703-640E-4AB9-AA5D-909C4A020B66}" destId="{DB1708CE-E523-45F2-A701-A8AEAD8FB7AE}" srcOrd="1" destOrd="0" parTransId="{3A0EED33-4B5D-4536-846A-5E8EFA5053C6}" sibTransId="{38D992BD-8FD8-41DB-B38B-504C16D33D9D}"/>
    <dgm:cxn modelId="{67C866FA-551C-461D-907C-B2243798728B}" srcId="{FB79A703-640E-4AB9-AA5D-909C4A020B66}" destId="{EB99E9CD-7D02-4A78-B38F-39C497DD84D1}" srcOrd="2" destOrd="0" parTransId="{94937ECF-DB23-4F52-8A88-B3B635B3C8F1}" sibTransId="{DAB7E539-9375-4D46-9829-9AC13384A9CA}"/>
    <dgm:cxn modelId="{0F8C6252-3BC8-4568-A5A6-CFEC4E999568}" srcId="{FB79A703-640E-4AB9-AA5D-909C4A020B66}" destId="{945D91D2-DAA3-4CC8-88F5-175D5CA2A528}" srcOrd="0" destOrd="0" parTransId="{CBA69494-070E-4E10-8410-2282CF840578}" sibTransId="{BC7198CF-2EEC-4B8F-B527-EE3D844978E0}"/>
    <dgm:cxn modelId="{CABABA29-3C90-429C-9E8B-F1DD26F6F8C8}" type="presParOf" srcId="{865C8DC8-DA1E-4C39-A279-51BADCED6298}" destId="{036B37D7-08D6-4AF5-9D44-9AB1724BB6EF}" srcOrd="0" destOrd="0" presId="urn:microsoft.com/office/officeart/2005/8/layout/vList3"/>
    <dgm:cxn modelId="{A81FC306-B47C-479C-A950-C963313DD2FF}" type="presParOf" srcId="{036B37D7-08D6-4AF5-9D44-9AB1724BB6EF}" destId="{5D1DEC39-E998-44CD-B9DC-E7D4238D1D24}" srcOrd="0" destOrd="0" presId="urn:microsoft.com/office/officeart/2005/8/layout/vList3"/>
    <dgm:cxn modelId="{376832BF-AEB1-4DD5-8EA2-52B641770592}" type="presParOf" srcId="{036B37D7-08D6-4AF5-9D44-9AB1724BB6EF}" destId="{B1106F2D-EE56-4D5B-928C-79FC16AA894D}" srcOrd="1" destOrd="0" presId="urn:microsoft.com/office/officeart/2005/8/layout/vList3"/>
    <dgm:cxn modelId="{562C20CC-DE5A-4EF3-BD82-43EA714C3C8E}" type="presParOf" srcId="{865C8DC8-DA1E-4C39-A279-51BADCED6298}" destId="{1963BD91-CEBC-4D53-ABB5-6C8B08667CDD}" srcOrd="1" destOrd="0" presId="urn:microsoft.com/office/officeart/2005/8/layout/vList3"/>
    <dgm:cxn modelId="{10585FCB-03DC-4728-9E48-336FF8023FBC}" type="presParOf" srcId="{865C8DC8-DA1E-4C39-A279-51BADCED6298}" destId="{7ADC69E5-5261-4366-83BA-6D610A67169A}" srcOrd="2" destOrd="0" presId="urn:microsoft.com/office/officeart/2005/8/layout/vList3"/>
    <dgm:cxn modelId="{33D89E06-7690-4BAA-BD93-A103D03EE9AB}" type="presParOf" srcId="{7ADC69E5-5261-4366-83BA-6D610A67169A}" destId="{8B9ACE45-8991-4411-B86C-66D548650044}" srcOrd="0" destOrd="0" presId="urn:microsoft.com/office/officeart/2005/8/layout/vList3"/>
    <dgm:cxn modelId="{14FF91B9-3896-4638-B16B-1ACE1ADD6E33}" type="presParOf" srcId="{7ADC69E5-5261-4366-83BA-6D610A67169A}" destId="{2ED5CF6A-19E1-47C3-B8B3-9F25805F7A96}" srcOrd="1" destOrd="0" presId="urn:microsoft.com/office/officeart/2005/8/layout/vList3"/>
    <dgm:cxn modelId="{92C6E7E8-EFCF-4E43-BB39-24999E4F2C5B}" type="presParOf" srcId="{865C8DC8-DA1E-4C39-A279-51BADCED6298}" destId="{5512F5B8-F6A2-47A5-8198-6793AF4B67A0}" srcOrd="3" destOrd="0" presId="urn:microsoft.com/office/officeart/2005/8/layout/vList3"/>
    <dgm:cxn modelId="{288B166D-5042-48FA-BB21-3980EEFF69B2}" type="presParOf" srcId="{865C8DC8-DA1E-4C39-A279-51BADCED6298}" destId="{F4B7E6FA-CFDC-46E8-AF60-4D1DA523E623}" srcOrd="4" destOrd="0" presId="urn:microsoft.com/office/officeart/2005/8/layout/vList3"/>
    <dgm:cxn modelId="{76103599-F274-4F30-9CCA-1FA6E308A55F}" type="presParOf" srcId="{F4B7E6FA-CFDC-46E8-AF60-4D1DA523E623}" destId="{F95265B8-86A5-4785-B1D1-C4B9C1937C58}" srcOrd="0" destOrd="0" presId="urn:microsoft.com/office/officeart/2005/8/layout/vList3"/>
    <dgm:cxn modelId="{4554D630-9DC2-4E25-B6F7-3DC4A45E8965}" type="presParOf" srcId="{F4B7E6FA-CFDC-46E8-AF60-4D1DA523E623}" destId="{0C1A1220-6732-4EB7-88B5-015D90126E1B}" srcOrd="1" destOrd="0" presId="urn:microsoft.com/office/officeart/2005/8/layout/vList3"/>
    <dgm:cxn modelId="{D1C9AC71-198B-41CD-BF2F-E8BF44C23F8D}" type="presParOf" srcId="{865C8DC8-DA1E-4C39-A279-51BADCED6298}" destId="{E8011948-DB9B-4645-8BC6-B7738CCC4046}" srcOrd="5" destOrd="0" presId="urn:microsoft.com/office/officeart/2005/8/layout/vList3"/>
    <dgm:cxn modelId="{E1DDCC68-A2EB-4AC5-80E4-5BF6C96C6903}" type="presParOf" srcId="{865C8DC8-DA1E-4C39-A279-51BADCED6298}" destId="{E0814841-94DC-4333-B08D-6D6F0FF4BD2E}" srcOrd="6" destOrd="0" presId="urn:microsoft.com/office/officeart/2005/8/layout/vList3"/>
    <dgm:cxn modelId="{425F9541-CBD9-419F-9CE3-81D45A78F9C7}" type="presParOf" srcId="{E0814841-94DC-4333-B08D-6D6F0FF4BD2E}" destId="{C3A8F44B-8904-4BE7-ACEE-16FBAE984A80}" srcOrd="0" destOrd="0" presId="urn:microsoft.com/office/officeart/2005/8/layout/vList3"/>
    <dgm:cxn modelId="{3D4E6B37-29A7-44A7-99CB-543AE405BE7E}" type="presParOf" srcId="{E0814841-94DC-4333-B08D-6D6F0FF4BD2E}" destId="{195F2EF6-136F-48C8-9F63-CADD8D818D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0B9709-117A-4AF0-A44B-F1D0E4B5CC0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B5B6AAB-EA3D-43E9-B85D-905B936CB03F}">
      <dgm:prSet/>
      <dgm:spPr/>
      <dgm:t>
        <a:bodyPr/>
        <a:lstStyle/>
        <a:p>
          <a:pPr rtl="0"/>
          <a:r>
            <a:rPr lang="ro-RO" b="1" dirty="0" smtClean="0">
              <a:solidFill>
                <a:srgbClr val="C00000"/>
              </a:solidFill>
            </a:rPr>
            <a:t>O.3 </a:t>
          </a:r>
          <a:r>
            <a:rPr lang="en-US" b="1" dirty="0" err="1" smtClean="0">
              <a:solidFill>
                <a:srgbClr val="C00000"/>
              </a:solidFill>
            </a:rPr>
            <a:t>Dezvoltarea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capacităților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grupurilor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țintă</a:t>
          </a:r>
          <a:r>
            <a:rPr lang="ro-RO" b="1" dirty="0" smtClean="0">
              <a:solidFill>
                <a:srgbClr val="C00000"/>
              </a:solidFill>
            </a:rPr>
            <a:t>. Crearea unei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coeziun</a:t>
          </a:r>
          <a:r>
            <a:rPr lang="ro-RO" b="1" dirty="0" smtClean="0">
              <a:solidFill>
                <a:srgbClr val="C00000"/>
              </a:solidFill>
            </a:rPr>
            <a:t>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între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cercetători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și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întreprinzători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în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identificarea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soluțiilor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inovatoare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prin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intermediul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platformei</a:t>
          </a:r>
          <a:r>
            <a:rPr lang="en-US" b="1" dirty="0" smtClean="0">
              <a:solidFill>
                <a:srgbClr val="C00000"/>
              </a:solidFill>
            </a:rPr>
            <a:t> de </a:t>
          </a:r>
          <a:r>
            <a:rPr lang="en-US" b="1" dirty="0" err="1" smtClean="0">
              <a:solidFill>
                <a:srgbClr val="C00000"/>
              </a:solidFill>
            </a:rPr>
            <a:t>cooperare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transfrontalieră</a:t>
          </a:r>
          <a:endParaRPr lang="en-US" dirty="0">
            <a:solidFill>
              <a:srgbClr val="C00000"/>
            </a:solidFill>
          </a:endParaRPr>
        </a:p>
      </dgm:t>
    </dgm:pt>
    <dgm:pt modelId="{D34EDE42-34F2-4846-B5FE-4AD533D3F9AC}" type="parTrans" cxnId="{DFA244F7-2647-4137-BD8C-32114D4A63E8}">
      <dgm:prSet/>
      <dgm:spPr/>
      <dgm:t>
        <a:bodyPr/>
        <a:lstStyle/>
        <a:p>
          <a:endParaRPr lang="en-US"/>
        </a:p>
      </dgm:t>
    </dgm:pt>
    <dgm:pt modelId="{D0F0AAF5-E402-4189-9580-BC47E19B1389}" type="sibTrans" cxnId="{DFA244F7-2647-4137-BD8C-32114D4A63E8}">
      <dgm:prSet/>
      <dgm:spPr/>
      <dgm:t>
        <a:bodyPr/>
        <a:lstStyle/>
        <a:p>
          <a:endParaRPr lang="en-US"/>
        </a:p>
      </dgm:t>
    </dgm:pt>
    <dgm:pt modelId="{E2676D8D-DCFC-46E7-8D98-737E9AF99A11}">
      <dgm:prSet/>
      <dgm:spPr/>
      <dgm:t>
        <a:bodyPr/>
        <a:lstStyle/>
        <a:p>
          <a:pPr rtl="0"/>
          <a:r>
            <a:rPr lang="en-US" b="1" dirty="0" smtClean="0"/>
            <a:t>A 3.1. - </a:t>
          </a:r>
          <a:r>
            <a:rPr lang="en-US" b="1" dirty="0" err="1" smtClean="0"/>
            <a:t>Organizarea</a:t>
          </a:r>
          <a:r>
            <a:rPr lang="en-US" b="1" dirty="0" smtClean="0"/>
            <a:t> </a:t>
          </a:r>
          <a:r>
            <a:rPr lang="en-US" b="1" dirty="0" err="1" smtClean="0"/>
            <a:t>unei</a:t>
          </a:r>
          <a:r>
            <a:rPr lang="en-US" b="1" dirty="0" smtClean="0"/>
            <a:t> </a:t>
          </a:r>
          <a:r>
            <a:rPr lang="en-US" b="1" dirty="0" err="1" smtClean="0"/>
            <a:t>campanii</a:t>
          </a:r>
          <a:r>
            <a:rPr lang="en-US" b="1" dirty="0" smtClean="0"/>
            <a:t> de </a:t>
          </a:r>
          <a:r>
            <a:rPr lang="en-US" b="1" dirty="0" err="1" smtClean="0"/>
            <a:t>sensibilizare</a:t>
          </a:r>
          <a:endParaRPr lang="en-US" b="1" dirty="0"/>
        </a:p>
      </dgm:t>
    </dgm:pt>
    <dgm:pt modelId="{93E78114-63D8-44EC-8845-AB50FC6A1B57}" type="parTrans" cxnId="{99E5DDEB-DCEF-4186-99A7-2408B092E189}">
      <dgm:prSet/>
      <dgm:spPr/>
      <dgm:t>
        <a:bodyPr/>
        <a:lstStyle/>
        <a:p>
          <a:endParaRPr lang="en-US"/>
        </a:p>
      </dgm:t>
    </dgm:pt>
    <dgm:pt modelId="{8B3FFF86-5D2B-4A66-9FC5-1FA6B77315C8}" type="sibTrans" cxnId="{99E5DDEB-DCEF-4186-99A7-2408B092E189}">
      <dgm:prSet/>
      <dgm:spPr/>
      <dgm:t>
        <a:bodyPr/>
        <a:lstStyle/>
        <a:p>
          <a:endParaRPr lang="en-US"/>
        </a:p>
      </dgm:t>
    </dgm:pt>
    <dgm:pt modelId="{E243A2ED-8443-48A8-A530-9754F1149A2B}">
      <dgm:prSet/>
      <dgm:spPr/>
      <dgm:t>
        <a:bodyPr/>
        <a:lstStyle/>
        <a:p>
          <a:pPr rtl="0"/>
          <a:r>
            <a:rPr lang="pt-BR" b="1" dirty="0" smtClean="0"/>
            <a:t>A 3.2 - Evenimente </a:t>
          </a:r>
          <a:r>
            <a:rPr lang="ro-RO" b="1" dirty="0" smtClean="0"/>
            <a:t>de </a:t>
          </a:r>
          <a:r>
            <a:rPr lang="ro-RO" b="1" dirty="0" err="1" smtClean="0"/>
            <a:t>networking</a:t>
          </a:r>
          <a:endParaRPr lang="en-US" b="1" dirty="0"/>
        </a:p>
      </dgm:t>
    </dgm:pt>
    <dgm:pt modelId="{C81A4B7A-E52F-4D8A-90A5-D23FF4D69CDA}" type="parTrans" cxnId="{D34847EF-39FC-4C3E-84F3-87CBADAF6C76}">
      <dgm:prSet/>
      <dgm:spPr/>
      <dgm:t>
        <a:bodyPr/>
        <a:lstStyle/>
        <a:p>
          <a:endParaRPr lang="en-US"/>
        </a:p>
      </dgm:t>
    </dgm:pt>
    <dgm:pt modelId="{6DF8170D-0D11-4F13-BBF4-9B438AEA6121}" type="sibTrans" cxnId="{D34847EF-39FC-4C3E-84F3-87CBADAF6C76}">
      <dgm:prSet/>
      <dgm:spPr/>
      <dgm:t>
        <a:bodyPr/>
        <a:lstStyle/>
        <a:p>
          <a:endParaRPr lang="en-US"/>
        </a:p>
      </dgm:t>
    </dgm:pt>
    <dgm:pt modelId="{538B2228-0D65-48D6-B6B2-A0F4AAA2B8D1}">
      <dgm:prSet/>
      <dgm:spPr/>
      <dgm:t>
        <a:bodyPr/>
        <a:lstStyle/>
        <a:p>
          <a:pPr rtl="0"/>
          <a:r>
            <a:rPr lang="en-US" b="1" dirty="0" smtClean="0"/>
            <a:t>A 3.3. - </a:t>
          </a:r>
          <a:r>
            <a:rPr lang="ro-RO" b="1" dirty="0" smtClean="0"/>
            <a:t>P</a:t>
          </a:r>
          <a:r>
            <a:rPr lang="en-US" b="1" dirty="0" err="1" smtClean="0"/>
            <a:t>latforma</a:t>
          </a:r>
          <a:r>
            <a:rPr lang="en-US" b="1" dirty="0" smtClean="0"/>
            <a:t> de </a:t>
          </a:r>
          <a:r>
            <a:rPr lang="en-US" b="1" dirty="0" err="1" smtClean="0"/>
            <a:t>brokeraj</a:t>
          </a:r>
          <a:r>
            <a:rPr lang="en-US" b="1" dirty="0" smtClean="0"/>
            <a:t> online </a:t>
          </a:r>
          <a:r>
            <a:rPr lang="en-US" b="1" dirty="0" err="1" smtClean="0"/>
            <a:t>integrată</a:t>
          </a:r>
          <a:r>
            <a:rPr lang="en-US" b="1" dirty="0" smtClean="0"/>
            <a:t> </a:t>
          </a:r>
          <a:r>
            <a:rPr lang="en-US" b="1" dirty="0" err="1" smtClean="0"/>
            <a:t>în</a:t>
          </a:r>
          <a:r>
            <a:rPr lang="en-US" b="1" dirty="0" smtClean="0"/>
            <a:t> </a:t>
          </a:r>
          <a:r>
            <a:rPr lang="en-US" b="1" dirty="0" err="1" smtClean="0"/>
            <a:t>alte</a:t>
          </a:r>
          <a:r>
            <a:rPr lang="en-US" b="1" dirty="0" smtClean="0"/>
            <a:t> </a:t>
          </a:r>
          <a:r>
            <a:rPr lang="en-US" b="1" dirty="0" err="1" smtClean="0"/>
            <a:t>rețele</a:t>
          </a:r>
          <a:endParaRPr lang="en-US" b="1" dirty="0"/>
        </a:p>
      </dgm:t>
    </dgm:pt>
    <dgm:pt modelId="{D8C4CD28-D50C-45D6-AE89-67B1EC49A902}" type="parTrans" cxnId="{390922D3-D4CF-4796-87E2-F7E30E251114}">
      <dgm:prSet/>
      <dgm:spPr/>
      <dgm:t>
        <a:bodyPr/>
        <a:lstStyle/>
        <a:p>
          <a:endParaRPr lang="en-US"/>
        </a:p>
      </dgm:t>
    </dgm:pt>
    <dgm:pt modelId="{B33CEFF2-36AF-4B42-9F96-72D390FABBEF}" type="sibTrans" cxnId="{390922D3-D4CF-4796-87E2-F7E30E251114}">
      <dgm:prSet/>
      <dgm:spPr/>
      <dgm:t>
        <a:bodyPr/>
        <a:lstStyle/>
        <a:p>
          <a:endParaRPr lang="en-US"/>
        </a:p>
      </dgm:t>
    </dgm:pt>
    <dgm:pt modelId="{0934B182-1352-41B5-AEA7-9A121033CD16}" type="pres">
      <dgm:prSet presAssocID="{3C0B9709-117A-4AF0-A44B-F1D0E4B5CC0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34A64D-5B95-4639-84FD-63F038341834}" type="pres">
      <dgm:prSet presAssocID="{7B5B6AAB-EA3D-43E9-B85D-905B936CB03F}" presName="composite" presStyleCnt="0"/>
      <dgm:spPr/>
    </dgm:pt>
    <dgm:pt modelId="{0D6EEA22-9B3C-46BA-98C5-1AE08F6CF811}" type="pres">
      <dgm:prSet presAssocID="{7B5B6AAB-EA3D-43E9-B85D-905B936CB03F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BDBAEDCB-7FF3-49B6-A9A3-155D5288167D}" type="pres">
      <dgm:prSet presAssocID="{7B5B6AAB-EA3D-43E9-B85D-905B936CB03F}" presName="txShp" presStyleLbl="node1" presStyleIdx="0" presStyleCnt="4" custScaleY="15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B3064-52FC-493E-BC9E-F459343FF95B}" type="pres">
      <dgm:prSet presAssocID="{D0F0AAF5-E402-4189-9580-BC47E19B1389}" presName="spacing" presStyleCnt="0"/>
      <dgm:spPr/>
    </dgm:pt>
    <dgm:pt modelId="{32B91E2B-D1AA-4F39-9B50-186F30B48E4B}" type="pres">
      <dgm:prSet presAssocID="{E2676D8D-DCFC-46E7-8D98-737E9AF99A11}" presName="composite" presStyleCnt="0"/>
      <dgm:spPr/>
    </dgm:pt>
    <dgm:pt modelId="{1CE582EB-315A-42F1-80CA-78E403775E66}" type="pres">
      <dgm:prSet presAssocID="{E2676D8D-DCFC-46E7-8D98-737E9AF99A11}" presName="imgShp" presStyleLbl="fgImgPlace1" presStyleIdx="1" presStyleCnt="4"/>
      <dgm:spPr/>
    </dgm:pt>
    <dgm:pt modelId="{6DBC61AB-6CCC-4394-B029-E29145CC7635}" type="pres">
      <dgm:prSet presAssocID="{E2676D8D-DCFC-46E7-8D98-737E9AF99A1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56BE0-113B-4F05-B31F-ECC1928FE730}" type="pres">
      <dgm:prSet presAssocID="{8B3FFF86-5D2B-4A66-9FC5-1FA6B77315C8}" presName="spacing" presStyleCnt="0"/>
      <dgm:spPr/>
    </dgm:pt>
    <dgm:pt modelId="{E6769C54-49D9-42B1-BDE2-27F0CE3D53E2}" type="pres">
      <dgm:prSet presAssocID="{E243A2ED-8443-48A8-A530-9754F1149A2B}" presName="composite" presStyleCnt="0"/>
      <dgm:spPr/>
    </dgm:pt>
    <dgm:pt modelId="{20DB1AC6-7190-4E8D-83ED-3931B4FFB660}" type="pres">
      <dgm:prSet presAssocID="{E243A2ED-8443-48A8-A530-9754F1149A2B}" presName="imgShp" presStyleLbl="fgImgPlace1" presStyleIdx="2" presStyleCnt="4"/>
      <dgm:spPr/>
    </dgm:pt>
    <dgm:pt modelId="{C1D81E8B-80BE-4968-A8E2-CBEF52C87BC5}" type="pres">
      <dgm:prSet presAssocID="{E243A2ED-8443-48A8-A530-9754F1149A2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94705-1AE6-4068-A68E-91DAB2BF3618}" type="pres">
      <dgm:prSet presAssocID="{6DF8170D-0D11-4F13-BBF4-9B438AEA6121}" presName="spacing" presStyleCnt="0"/>
      <dgm:spPr/>
    </dgm:pt>
    <dgm:pt modelId="{1E3BA33D-DA18-4CFC-87BC-EBB5C29CAFA2}" type="pres">
      <dgm:prSet presAssocID="{538B2228-0D65-48D6-B6B2-A0F4AAA2B8D1}" presName="composite" presStyleCnt="0"/>
      <dgm:spPr/>
    </dgm:pt>
    <dgm:pt modelId="{18F88EB4-40C7-41C0-ABE7-B9109D065053}" type="pres">
      <dgm:prSet presAssocID="{538B2228-0D65-48D6-B6B2-A0F4AAA2B8D1}" presName="imgShp" presStyleLbl="fgImgPlace1" presStyleIdx="3" presStyleCnt="4"/>
      <dgm:spPr/>
    </dgm:pt>
    <dgm:pt modelId="{056819BF-FCF3-4882-A7BC-FCA1A0EBD7A8}" type="pres">
      <dgm:prSet presAssocID="{538B2228-0D65-48D6-B6B2-A0F4AAA2B8D1}" presName="txShp" presStyleLbl="node1" presStyleIdx="3" presStyleCnt="4" custScaleY="87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38506B-73EA-4FC5-ACE8-220E294574B4}" type="presOf" srcId="{538B2228-0D65-48D6-B6B2-A0F4AAA2B8D1}" destId="{056819BF-FCF3-4882-A7BC-FCA1A0EBD7A8}" srcOrd="0" destOrd="0" presId="urn:microsoft.com/office/officeart/2005/8/layout/vList3"/>
    <dgm:cxn modelId="{99E5DDEB-DCEF-4186-99A7-2408B092E189}" srcId="{3C0B9709-117A-4AF0-A44B-F1D0E4B5CC0F}" destId="{E2676D8D-DCFC-46E7-8D98-737E9AF99A11}" srcOrd="1" destOrd="0" parTransId="{93E78114-63D8-44EC-8845-AB50FC6A1B57}" sibTransId="{8B3FFF86-5D2B-4A66-9FC5-1FA6B77315C8}"/>
    <dgm:cxn modelId="{81110F0A-27C0-4B30-9111-451BFAAFDD7C}" type="presOf" srcId="{E243A2ED-8443-48A8-A530-9754F1149A2B}" destId="{C1D81E8B-80BE-4968-A8E2-CBEF52C87BC5}" srcOrd="0" destOrd="0" presId="urn:microsoft.com/office/officeart/2005/8/layout/vList3"/>
    <dgm:cxn modelId="{DFA244F7-2647-4137-BD8C-32114D4A63E8}" srcId="{3C0B9709-117A-4AF0-A44B-F1D0E4B5CC0F}" destId="{7B5B6AAB-EA3D-43E9-B85D-905B936CB03F}" srcOrd="0" destOrd="0" parTransId="{D34EDE42-34F2-4846-B5FE-4AD533D3F9AC}" sibTransId="{D0F0AAF5-E402-4189-9580-BC47E19B1389}"/>
    <dgm:cxn modelId="{7DAAC555-DA9A-48C7-9E7B-2986297534C0}" type="presOf" srcId="{7B5B6AAB-EA3D-43E9-B85D-905B936CB03F}" destId="{BDBAEDCB-7FF3-49B6-A9A3-155D5288167D}" srcOrd="0" destOrd="0" presId="urn:microsoft.com/office/officeart/2005/8/layout/vList3"/>
    <dgm:cxn modelId="{66CEC975-7147-404A-AC6E-F9C2687365F3}" type="presOf" srcId="{E2676D8D-DCFC-46E7-8D98-737E9AF99A11}" destId="{6DBC61AB-6CCC-4394-B029-E29145CC7635}" srcOrd="0" destOrd="0" presId="urn:microsoft.com/office/officeart/2005/8/layout/vList3"/>
    <dgm:cxn modelId="{390922D3-D4CF-4796-87E2-F7E30E251114}" srcId="{3C0B9709-117A-4AF0-A44B-F1D0E4B5CC0F}" destId="{538B2228-0D65-48D6-B6B2-A0F4AAA2B8D1}" srcOrd="3" destOrd="0" parTransId="{D8C4CD28-D50C-45D6-AE89-67B1EC49A902}" sibTransId="{B33CEFF2-36AF-4B42-9F96-72D390FABBEF}"/>
    <dgm:cxn modelId="{D34847EF-39FC-4C3E-84F3-87CBADAF6C76}" srcId="{3C0B9709-117A-4AF0-A44B-F1D0E4B5CC0F}" destId="{E243A2ED-8443-48A8-A530-9754F1149A2B}" srcOrd="2" destOrd="0" parTransId="{C81A4B7A-E52F-4D8A-90A5-D23FF4D69CDA}" sibTransId="{6DF8170D-0D11-4F13-BBF4-9B438AEA6121}"/>
    <dgm:cxn modelId="{242918CF-4356-4A75-B70E-EFF823EF4E6F}" type="presOf" srcId="{3C0B9709-117A-4AF0-A44B-F1D0E4B5CC0F}" destId="{0934B182-1352-41B5-AEA7-9A121033CD16}" srcOrd="0" destOrd="0" presId="urn:microsoft.com/office/officeart/2005/8/layout/vList3"/>
    <dgm:cxn modelId="{8FCC04F2-30A6-40B7-8E40-371026BCECEF}" type="presParOf" srcId="{0934B182-1352-41B5-AEA7-9A121033CD16}" destId="{1E34A64D-5B95-4639-84FD-63F038341834}" srcOrd="0" destOrd="0" presId="urn:microsoft.com/office/officeart/2005/8/layout/vList3"/>
    <dgm:cxn modelId="{A653DC7C-7B47-4A77-ADE8-8E2B1F146EEA}" type="presParOf" srcId="{1E34A64D-5B95-4639-84FD-63F038341834}" destId="{0D6EEA22-9B3C-46BA-98C5-1AE08F6CF811}" srcOrd="0" destOrd="0" presId="urn:microsoft.com/office/officeart/2005/8/layout/vList3"/>
    <dgm:cxn modelId="{AAA097BD-ED82-4A80-9436-7D484945F3B9}" type="presParOf" srcId="{1E34A64D-5B95-4639-84FD-63F038341834}" destId="{BDBAEDCB-7FF3-49B6-A9A3-155D5288167D}" srcOrd="1" destOrd="0" presId="urn:microsoft.com/office/officeart/2005/8/layout/vList3"/>
    <dgm:cxn modelId="{92ED1A9A-0D6E-43E3-BE37-94420CF26227}" type="presParOf" srcId="{0934B182-1352-41B5-AEA7-9A121033CD16}" destId="{49DB3064-52FC-493E-BC9E-F459343FF95B}" srcOrd="1" destOrd="0" presId="urn:microsoft.com/office/officeart/2005/8/layout/vList3"/>
    <dgm:cxn modelId="{0D916892-17C2-4E22-8776-A15872174A67}" type="presParOf" srcId="{0934B182-1352-41B5-AEA7-9A121033CD16}" destId="{32B91E2B-D1AA-4F39-9B50-186F30B48E4B}" srcOrd="2" destOrd="0" presId="urn:microsoft.com/office/officeart/2005/8/layout/vList3"/>
    <dgm:cxn modelId="{C5A581C8-D68E-4953-AEEB-E4777CEF6C57}" type="presParOf" srcId="{32B91E2B-D1AA-4F39-9B50-186F30B48E4B}" destId="{1CE582EB-315A-42F1-80CA-78E403775E66}" srcOrd="0" destOrd="0" presId="urn:microsoft.com/office/officeart/2005/8/layout/vList3"/>
    <dgm:cxn modelId="{49096EA8-97FD-4528-AAC8-AB19F92FA134}" type="presParOf" srcId="{32B91E2B-D1AA-4F39-9B50-186F30B48E4B}" destId="{6DBC61AB-6CCC-4394-B029-E29145CC7635}" srcOrd="1" destOrd="0" presId="urn:microsoft.com/office/officeart/2005/8/layout/vList3"/>
    <dgm:cxn modelId="{452E6C47-6183-415B-8E48-A8776D4AC1AD}" type="presParOf" srcId="{0934B182-1352-41B5-AEA7-9A121033CD16}" destId="{FE156BE0-113B-4F05-B31F-ECC1928FE730}" srcOrd="3" destOrd="0" presId="urn:microsoft.com/office/officeart/2005/8/layout/vList3"/>
    <dgm:cxn modelId="{5ADA7058-3A26-43E1-B252-DD396D4D6748}" type="presParOf" srcId="{0934B182-1352-41B5-AEA7-9A121033CD16}" destId="{E6769C54-49D9-42B1-BDE2-27F0CE3D53E2}" srcOrd="4" destOrd="0" presId="urn:microsoft.com/office/officeart/2005/8/layout/vList3"/>
    <dgm:cxn modelId="{87EC50B3-7FF8-4AE8-B6FE-178C072D83E3}" type="presParOf" srcId="{E6769C54-49D9-42B1-BDE2-27F0CE3D53E2}" destId="{20DB1AC6-7190-4E8D-83ED-3931B4FFB660}" srcOrd="0" destOrd="0" presId="urn:microsoft.com/office/officeart/2005/8/layout/vList3"/>
    <dgm:cxn modelId="{15435A7A-9835-4251-8983-5F6107F808D3}" type="presParOf" srcId="{E6769C54-49D9-42B1-BDE2-27F0CE3D53E2}" destId="{C1D81E8B-80BE-4968-A8E2-CBEF52C87BC5}" srcOrd="1" destOrd="0" presId="urn:microsoft.com/office/officeart/2005/8/layout/vList3"/>
    <dgm:cxn modelId="{44C7AAE8-1198-417C-8F75-BE0B944E5B38}" type="presParOf" srcId="{0934B182-1352-41B5-AEA7-9A121033CD16}" destId="{43194705-1AE6-4068-A68E-91DAB2BF3618}" srcOrd="5" destOrd="0" presId="urn:microsoft.com/office/officeart/2005/8/layout/vList3"/>
    <dgm:cxn modelId="{CB18EF25-BB73-4D7F-BD25-AB52C578CB25}" type="presParOf" srcId="{0934B182-1352-41B5-AEA7-9A121033CD16}" destId="{1E3BA33D-DA18-4CFC-87BC-EBB5C29CAFA2}" srcOrd="6" destOrd="0" presId="urn:microsoft.com/office/officeart/2005/8/layout/vList3"/>
    <dgm:cxn modelId="{3F77E2E1-A165-4702-88A1-81BB777BCED3}" type="presParOf" srcId="{1E3BA33D-DA18-4CFC-87BC-EBB5C29CAFA2}" destId="{18F88EB4-40C7-41C0-ABE7-B9109D065053}" srcOrd="0" destOrd="0" presId="urn:microsoft.com/office/officeart/2005/8/layout/vList3"/>
    <dgm:cxn modelId="{D1CCCCB0-A413-4191-8285-7E515F0FDA2D}" type="presParOf" srcId="{1E3BA33D-DA18-4CFC-87BC-EBB5C29CAFA2}" destId="{056819BF-FCF3-4882-A7BC-FCA1A0EBD7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68C96-3827-43B3-8589-E600A42D8995}">
      <dsp:nvSpPr>
        <dsp:cNvPr id="0" name=""/>
        <dsp:cNvSpPr/>
      </dsp:nvSpPr>
      <dsp:spPr>
        <a:xfrm rot="10800000">
          <a:off x="2241866" y="2104"/>
          <a:ext cx="8427816" cy="4762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2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0" kern="1200" smtClean="0"/>
            <a:t>1.</a:t>
          </a:r>
          <a:r>
            <a:rPr lang="en-US" sz="1400" b="0" kern="1200" smtClean="0"/>
            <a:t> Incubator de afaceri – CreativeHUB, CR ANENII NOI</a:t>
          </a:r>
          <a:endParaRPr lang="en-US" sz="1400" kern="1200"/>
        </a:p>
      </dsp:txBody>
      <dsp:txXfrm rot="10800000">
        <a:off x="2360936" y="2104"/>
        <a:ext cx="8308746" cy="476281"/>
      </dsp:txXfrm>
    </dsp:sp>
    <dsp:sp modelId="{92C05F8B-E896-45F8-9274-0E38EB092DDE}">
      <dsp:nvSpPr>
        <dsp:cNvPr id="0" name=""/>
        <dsp:cNvSpPr/>
      </dsp:nvSpPr>
      <dsp:spPr>
        <a:xfrm>
          <a:off x="2003725" y="2104"/>
          <a:ext cx="476281" cy="47628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29D91-8781-4113-813A-C9799FC08A8A}">
      <dsp:nvSpPr>
        <dsp:cNvPr id="0" name=""/>
        <dsp:cNvSpPr/>
      </dsp:nvSpPr>
      <dsp:spPr>
        <a:xfrm rot="10800000">
          <a:off x="2241866" y="611497"/>
          <a:ext cx="8427816" cy="4762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2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0" kern="1200" smtClean="0"/>
            <a:t>2.</a:t>
          </a:r>
          <a:r>
            <a:rPr lang="en-US" sz="1400" b="0" kern="1200" smtClean="0"/>
            <a:t> </a:t>
          </a:r>
          <a:r>
            <a:rPr lang="it-IT" sz="1400" b="0" kern="1200" smtClean="0"/>
            <a:t>Crearea Subzonei Economice Libere în raionul Călăraşi, </a:t>
          </a:r>
          <a:r>
            <a:rPr lang="en-US" sz="1400" b="0" kern="1200" smtClean="0"/>
            <a:t>CR CALARASI</a:t>
          </a:r>
          <a:endParaRPr lang="en-US" sz="1400" kern="1200"/>
        </a:p>
      </dsp:txBody>
      <dsp:txXfrm rot="10800000">
        <a:off x="2360936" y="611497"/>
        <a:ext cx="8308746" cy="476281"/>
      </dsp:txXfrm>
    </dsp:sp>
    <dsp:sp modelId="{80AB62F7-555A-4424-A26E-CE86A3D736A7}">
      <dsp:nvSpPr>
        <dsp:cNvPr id="0" name=""/>
        <dsp:cNvSpPr/>
      </dsp:nvSpPr>
      <dsp:spPr>
        <a:xfrm>
          <a:off x="2003725" y="611497"/>
          <a:ext cx="476281" cy="47628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BD59F-B723-4FE2-992D-C31FC349D591}">
      <dsp:nvSpPr>
        <dsp:cNvPr id="0" name=""/>
        <dsp:cNvSpPr/>
      </dsp:nvSpPr>
      <dsp:spPr>
        <a:xfrm rot="10800000">
          <a:off x="2241866" y="1220890"/>
          <a:ext cx="8427816" cy="4762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2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</a:t>
          </a:r>
          <a:r>
            <a:rPr lang="en-US" sz="1400" kern="1200" dirty="0" err="1" smtClean="0"/>
            <a:t>Crearea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infrastructurii</a:t>
          </a:r>
          <a:r>
            <a:rPr lang="en-US" sz="1400" kern="1200" dirty="0" smtClean="0"/>
            <a:t> de post-</a:t>
          </a:r>
          <a:r>
            <a:rPr lang="en-US" sz="1400" kern="1200" dirty="0" err="1" smtClean="0"/>
            <a:t>recoltare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pentru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producătorii</a:t>
          </a:r>
          <a:r>
            <a:rPr lang="en-US" sz="1400" kern="1200" dirty="0" smtClean="0"/>
            <a:t> de legume din </a:t>
          </a:r>
          <a:r>
            <a:rPr lang="en-US" sz="1400" kern="1200" dirty="0" err="1" smtClean="0"/>
            <a:t>satele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Cărpineni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Crasnoarmeiscoe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și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Mingir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raionul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Hîncești</a:t>
          </a:r>
          <a:r>
            <a:rPr lang="en-US" sz="1400" kern="1200" dirty="0" smtClean="0"/>
            <a:t>, APL CARPINENI</a:t>
          </a:r>
          <a:endParaRPr lang="en-US" sz="1400" kern="1200" dirty="0"/>
        </a:p>
      </dsp:txBody>
      <dsp:txXfrm rot="10800000">
        <a:off x="2360936" y="1220890"/>
        <a:ext cx="8308746" cy="476281"/>
      </dsp:txXfrm>
    </dsp:sp>
    <dsp:sp modelId="{5EFC02A1-C831-4E8A-AAC5-1A05A6D06940}">
      <dsp:nvSpPr>
        <dsp:cNvPr id="0" name=""/>
        <dsp:cNvSpPr/>
      </dsp:nvSpPr>
      <dsp:spPr>
        <a:xfrm>
          <a:off x="2003725" y="1220890"/>
          <a:ext cx="476281" cy="47628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2597A-BCB3-45B4-81FD-D1A9D6880A68}">
      <dsp:nvSpPr>
        <dsp:cNvPr id="0" name=""/>
        <dsp:cNvSpPr/>
      </dsp:nvSpPr>
      <dsp:spPr>
        <a:xfrm rot="10800000">
          <a:off x="2241866" y="1830283"/>
          <a:ext cx="8427816" cy="4762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2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smtClean="0"/>
            <a:t>4. Dezvoltarea antreprenorilor de succes de pe ambele maluri ale rîului Nistru prin Extinderea Incubatorului de Afaceri din Rezina  și mărirea portofoliului de servicii prestate, IA REZINA</a:t>
          </a:r>
          <a:endParaRPr lang="en-US" sz="1400" kern="1200"/>
        </a:p>
      </dsp:txBody>
      <dsp:txXfrm rot="10800000">
        <a:off x="2360936" y="1830283"/>
        <a:ext cx="8308746" cy="476281"/>
      </dsp:txXfrm>
    </dsp:sp>
    <dsp:sp modelId="{A631CA30-576C-4887-8171-FAE12E951874}">
      <dsp:nvSpPr>
        <dsp:cNvPr id="0" name=""/>
        <dsp:cNvSpPr/>
      </dsp:nvSpPr>
      <dsp:spPr>
        <a:xfrm>
          <a:off x="2003725" y="1830283"/>
          <a:ext cx="476281" cy="47628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2F5A8-F844-4DC1-8DC4-3102BC75EF83}">
      <dsp:nvSpPr>
        <dsp:cNvPr id="0" name=""/>
        <dsp:cNvSpPr/>
      </dsp:nvSpPr>
      <dsp:spPr>
        <a:xfrm rot="10800000">
          <a:off x="2241866" y="2439676"/>
          <a:ext cx="8427816" cy="4762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2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smtClean="0"/>
            <a:t>5. </a:t>
          </a:r>
          <a:r>
            <a:rPr lang="it-IT" sz="1400" b="0" kern="1200" smtClean="0"/>
            <a:t>Reparatia segmentului de canalizare de 27m in cadrul zonei industriale a municipiului Straseni, </a:t>
          </a:r>
          <a:r>
            <a:rPr lang="en-US" sz="1400" b="0" kern="1200" smtClean="0"/>
            <a:t>PI CAAN</a:t>
          </a:r>
          <a:endParaRPr lang="en-US" sz="1400" kern="1200"/>
        </a:p>
      </dsp:txBody>
      <dsp:txXfrm rot="10800000">
        <a:off x="2360936" y="2439676"/>
        <a:ext cx="8308746" cy="476281"/>
      </dsp:txXfrm>
    </dsp:sp>
    <dsp:sp modelId="{F40ABB06-E621-4D89-B52D-81D090DF2459}">
      <dsp:nvSpPr>
        <dsp:cNvPr id="0" name=""/>
        <dsp:cNvSpPr/>
      </dsp:nvSpPr>
      <dsp:spPr>
        <a:xfrm>
          <a:off x="2003725" y="2439676"/>
          <a:ext cx="476281" cy="47628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58CF6-17C8-42A1-ACE7-2FF05CC2EABB}">
      <dsp:nvSpPr>
        <dsp:cNvPr id="0" name=""/>
        <dsp:cNvSpPr/>
      </dsp:nvSpPr>
      <dsp:spPr>
        <a:xfrm rot="10800000">
          <a:off x="2241866" y="3049069"/>
          <a:ext cx="8427816" cy="4762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2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smtClean="0"/>
            <a:t>6. </a:t>
          </a:r>
          <a:r>
            <a:rPr lang="pt-BR" sz="1400" b="0" kern="1200" smtClean="0"/>
            <a:t>Centrul multifuncţional PRUTUL DE MIJLOC –  centru regional modern socio-cultural, comercial şi de afaceri, </a:t>
          </a:r>
          <a:r>
            <a:rPr lang="en-US" sz="1400" b="0" kern="1200" smtClean="0"/>
            <a:t>CR UNGHENI</a:t>
          </a:r>
          <a:endParaRPr lang="en-US" sz="1400" kern="1200"/>
        </a:p>
      </dsp:txBody>
      <dsp:txXfrm rot="10800000">
        <a:off x="2360936" y="3049069"/>
        <a:ext cx="8308746" cy="476281"/>
      </dsp:txXfrm>
    </dsp:sp>
    <dsp:sp modelId="{8A38A66B-901E-4ED9-B44C-FE91637914CF}">
      <dsp:nvSpPr>
        <dsp:cNvPr id="0" name=""/>
        <dsp:cNvSpPr/>
      </dsp:nvSpPr>
      <dsp:spPr>
        <a:xfrm>
          <a:off x="2003725" y="3049069"/>
          <a:ext cx="476281" cy="47628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034BD-BC26-46E4-8494-A7B9E3353ABB}">
      <dsp:nvSpPr>
        <dsp:cNvPr id="0" name=""/>
        <dsp:cNvSpPr/>
      </dsp:nvSpPr>
      <dsp:spPr>
        <a:xfrm rot="10800000">
          <a:off x="2241866" y="3658462"/>
          <a:ext cx="8427816" cy="4762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2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smtClean="0"/>
            <a:t>7. Îmbunătățirea climatului de afaceri și valorificarea potențialului investițional în 3 raioane din RDC, CR UNGHENI</a:t>
          </a:r>
          <a:endParaRPr lang="en-US" sz="1400" kern="1200"/>
        </a:p>
      </dsp:txBody>
      <dsp:txXfrm rot="10800000">
        <a:off x="2360936" y="3658462"/>
        <a:ext cx="8308746" cy="476281"/>
      </dsp:txXfrm>
    </dsp:sp>
    <dsp:sp modelId="{A85DD05B-AECC-4C40-A72D-667C0A4EE15A}">
      <dsp:nvSpPr>
        <dsp:cNvPr id="0" name=""/>
        <dsp:cNvSpPr/>
      </dsp:nvSpPr>
      <dsp:spPr>
        <a:xfrm>
          <a:off x="2003725" y="3658462"/>
          <a:ext cx="476281" cy="47628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9758E-A5C8-4B29-ADFA-737B902B3D7E}">
      <dsp:nvSpPr>
        <dsp:cNvPr id="0" name=""/>
        <dsp:cNvSpPr/>
      </dsp:nvSpPr>
      <dsp:spPr>
        <a:xfrm rot="10800000">
          <a:off x="2241866" y="4267855"/>
          <a:ext cx="8427816" cy="4762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2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8.</a:t>
          </a:r>
          <a:r>
            <a:rPr lang="en-US" sz="1400" kern="1200" baseline="0" smtClean="0"/>
            <a:t> Încurajarea, susținerea și dezvoltarea antreprenoriatului în 3 raioane din RDC, CR UNGHENI</a:t>
          </a:r>
          <a:endParaRPr lang="en-US" sz="1400" kern="1200"/>
        </a:p>
      </dsp:txBody>
      <dsp:txXfrm rot="10800000">
        <a:off x="2360936" y="4267855"/>
        <a:ext cx="8308746" cy="476281"/>
      </dsp:txXfrm>
    </dsp:sp>
    <dsp:sp modelId="{88B43C59-3168-40F2-9965-90E218A4055E}">
      <dsp:nvSpPr>
        <dsp:cNvPr id="0" name=""/>
        <dsp:cNvSpPr/>
      </dsp:nvSpPr>
      <dsp:spPr>
        <a:xfrm>
          <a:off x="2003725" y="4267855"/>
          <a:ext cx="476281" cy="47628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7E96A-A423-4F80-9C1B-FE6EB881B03B}">
      <dsp:nvSpPr>
        <dsp:cNvPr id="0" name=""/>
        <dsp:cNvSpPr/>
      </dsp:nvSpPr>
      <dsp:spPr>
        <a:xfrm>
          <a:off x="165943" y="0"/>
          <a:ext cx="4436194" cy="443619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7E123-5C20-43FE-853B-5F18743E06FF}">
      <dsp:nvSpPr>
        <dsp:cNvPr id="0" name=""/>
        <dsp:cNvSpPr/>
      </dsp:nvSpPr>
      <dsp:spPr>
        <a:xfrm>
          <a:off x="587381" y="421438"/>
          <a:ext cx="1730115" cy="173011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/>
            <a:t>Ministerul Agriculturii, Dezvoltării Regionale și Mediului</a:t>
          </a:r>
          <a:endParaRPr lang="ro-RO" sz="1900" kern="1200" dirty="0"/>
        </a:p>
      </dsp:txBody>
      <dsp:txXfrm>
        <a:off x="671838" y="505895"/>
        <a:ext cx="1561201" cy="1561201"/>
      </dsp:txXfrm>
    </dsp:sp>
    <dsp:sp modelId="{82F55DC9-6608-4D36-85A5-6F9844816051}">
      <dsp:nvSpPr>
        <dsp:cNvPr id="0" name=""/>
        <dsp:cNvSpPr/>
      </dsp:nvSpPr>
      <dsp:spPr>
        <a:xfrm>
          <a:off x="2450583" y="421438"/>
          <a:ext cx="1730115" cy="173011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/>
            <a:t>Consiliul Raional Ungheni</a:t>
          </a:r>
          <a:endParaRPr lang="en-US" sz="1900" kern="1200" dirty="0"/>
        </a:p>
      </dsp:txBody>
      <dsp:txXfrm>
        <a:off x="2535040" y="505895"/>
        <a:ext cx="1561201" cy="1561201"/>
      </dsp:txXfrm>
    </dsp:sp>
    <dsp:sp modelId="{36D34339-589D-4EA3-B14E-E14DFE4FB451}">
      <dsp:nvSpPr>
        <dsp:cNvPr id="0" name=""/>
        <dsp:cNvSpPr/>
      </dsp:nvSpPr>
      <dsp:spPr>
        <a:xfrm>
          <a:off x="587381" y="2284639"/>
          <a:ext cx="1730115" cy="173011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Institutul de Genetică</a:t>
          </a:r>
          <a:r>
            <a:rPr lang="x-none" sz="1900" kern="1200" dirty="0" smtClean="0"/>
            <a:t>,</a:t>
          </a:r>
          <a:r>
            <a:rPr lang="pt-BR" sz="1900" kern="1200" dirty="0" smtClean="0"/>
            <a:t> Fiziologie</a:t>
          </a:r>
          <a:r>
            <a:rPr lang="x-none" sz="1900" kern="1200" dirty="0" smtClean="0"/>
            <a:t> și Protecție</a:t>
          </a:r>
          <a:r>
            <a:rPr lang="pt-BR" sz="1900" kern="1200" dirty="0" smtClean="0"/>
            <a:t> a Plantelor</a:t>
          </a:r>
          <a:endParaRPr lang="en-US" sz="1900" kern="1200" dirty="0"/>
        </a:p>
      </dsp:txBody>
      <dsp:txXfrm>
        <a:off x="671838" y="2369096"/>
        <a:ext cx="1561201" cy="1561201"/>
      </dsp:txXfrm>
    </dsp:sp>
    <dsp:sp modelId="{4DFBED07-A4BF-4DE8-B4B1-43BC15A74653}">
      <dsp:nvSpPr>
        <dsp:cNvPr id="0" name=""/>
        <dsp:cNvSpPr/>
      </dsp:nvSpPr>
      <dsp:spPr>
        <a:xfrm>
          <a:off x="2450583" y="2284639"/>
          <a:ext cx="1730115" cy="173011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/>
            <a:t>Agenția Națională de Dezvoltare Rurală (ACSA)</a:t>
          </a:r>
          <a:endParaRPr lang="en-US" sz="1900" kern="1200" dirty="0"/>
        </a:p>
      </dsp:txBody>
      <dsp:txXfrm>
        <a:off x="2535040" y="2369096"/>
        <a:ext cx="1561201" cy="15612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3D593-2742-41D2-A1B6-D30BDFDE68C4}">
      <dsp:nvSpPr>
        <dsp:cNvPr id="0" name=""/>
        <dsp:cNvSpPr/>
      </dsp:nvSpPr>
      <dsp:spPr>
        <a:xfrm>
          <a:off x="0" y="194096"/>
          <a:ext cx="3687961" cy="368796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71069-384D-4388-A47B-AEFEC51FDFAC}">
      <dsp:nvSpPr>
        <dsp:cNvPr id="0" name=""/>
        <dsp:cNvSpPr/>
      </dsp:nvSpPr>
      <dsp:spPr>
        <a:xfrm>
          <a:off x="350356" y="544452"/>
          <a:ext cx="1438304" cy="1438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rgbClr val="C00000"/>
              </a:solidFill>
            </a:rPr>
            <a:t>Colegiul Agroindustrial Ungheni</a:t>
          </a:r>
          <a:endParaRPr lang="en-US" sz="1500" kern="1200" dirty="0">
            <a:solidFill>
              <a:srgbClr val="C00000"/>
            </a:solidFill>
          </a:endParaRPr>
        </a:p>
      </dsp:txBody>
      <dsp:txXfrm>
        <a:off x="420568" y="614664"/>
        <a:ext cx="1297880" cy="1297880"/>
      </dsp:txXfrm>
    </dsp:sp>
    <dsp:sp modelId="{829C19EE-971A-4BD2-A2E4-23EFA0DCB57A}">
      <dsp:nvSpPr>
        <dsp:cNvPr id="0" name=""/>
        <dsp:cNvSpPr/>
      </dsp:nvSpPr>
      <dsp:spPr>
        <a:xfrm>
          <a:off x="1899299" y="544452"/>
          <a:ext cx="1438304" cy="1438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rgbClr val="0070C0"/>
              </a:solidFill>
            </a:rPr>
            <a:t>ADR  Centru</a:t>
          </a:r>
          <a:endParaRPr lang="en-US" sz="1500" kern="1200" dirty="0">
            <a:solidFill>
              <a:srgbClr val="0070C0"/>
            </a:solidFill>
          </a:endParaRPr>
        </a:p>
      </dsp:txBody>
      <dsp:txXfrm>
        <a:off x="1969511" y="614664"/>
        <a:ext cx="1297880" cy="1297880"/>
      </dsp:txXfrm>
    </dsp:sp>
    <dsp:sp modelId="{026D85E3-5F62-4F45-BA12-A7F45F685F63}">
      <dsp:nvSpPr>
        <dsp:cNvPr id="0" name=""/>
        <dsp:cNvSpPr/>
      </dsp:nvSpPr>
      <dsp:spPr>
        <a:xfrm>
          <a:off x="350356" y="2093396"/>
          <a:ext cx="1438304" cy="1438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dirty="0" smtClean="0"/>
            <a:t>-</a:t>
          </a:r>
          <a:endParaRPr lang="en-US" sz="1500" kern="1200" dirty="0"/>
        </a:p>
      </dsp:txBody>
      <dsp:txXfrm>
        <a:off x="420568" y="2163608"/>
        <a:ext cx="1297880" cy="1297880"/>
      </dsp:txXfrm>
    </dsp:sp>
    <dsp:sp modelId="{C82AEE06-9466-48A1-B562-48B24CD61D96}">
      <dsp:nvSpPr>
        <dsp:cNvPr id="0" name=""/>
        <dsp:cNvSpPr/>
      </dsp:nvSpPr>
      <dsp:spPr>
        <a:xfrm>
          <a:off x="1899299" y="2093396"/>
          <a:ext cx="1438304" cy="1438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dirty="0" smtClean="0"/>
            <a:t>-</a:t>
          </a:r>
        </a:p>
      </dsp:txBody>
      <dsp:txXfrm>
        <a:off x="1969511" y="2163608"/>
        <a:ext cx="1297880" cy="1297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55F1-2474-47E4-899C-A27C9EDC2A4A}">
      <dsp:nvSpPr>
        <dsp:cNvPr id="0" name=""/>
        <dsp:cNvSpPr/>
      </dsp:nvSpPr>
      <dsp:spPr>
        <a:xfrm rot="10800000">
          <a:off x="853128" y="665"/>
          <a:ext cx="7390081" cy="7268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52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O</a:t>
          </a:r>
          <a:r>
            <a:rPr lang="ro-RO" sz="1400" b="1" kern="1200" dirty="0" smtClean="0">
              <a:solidFill>
                <a:srgbClr val="C00000"/>
              </a:solidFill>
            </a:rPr>
            <a:t>.</a:t>
          </a:r>
          <a:r>
            <a:rPr lang="en-US" sz="1400" b="1" kern="1200" dirty="0" smtClean="0">
              <a:solidFill>
                <a:srgbClr val="C00000"/>
              </a:solidFill>
            </a:rPr>
            <a:t>1 </a:t>
          </a:r>
          <a:r>
            <a:rPr lang="en-US" sz="1400" b="1" kern="1200" dirty="0" err="1" smtClean="0">
              <a:solidFill>
                <a:srgbClr val="C00000"/>
              </a:solidFill>
            </a:rPr>
            <a:t>Îmbunătățirea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transferului</a:t>
          </a:r>
          <a:r>
            <a:rPr lang="en-US" sz="1400" b="1" kern="1200" dirty="0" smtClean="0">
              <a:solidFill>
                <a:srgbClr val="C00000"/>
              </a:solidFill>
            </a:rPr>
            <a:t> de </a:t>
          </a:r>
          <a:r>
            <a:rPr lang="en-US" sz="1400" b="1" kern="1200" dirty="0" err="1" smtClean="0">
              <a:solidFill>
                <a:srgbClr val="C00000"/>
              </a:solidFill>
            </a:rPr>
            <a:t>cunoștințe</a:t>
          </a:r>
          <a:r>
            <a:rPr lang="en-US" sz="1400" b="1" kern="1200" dirty="0" smtClean="0">
              <a:solidFill>
                <a:srgbClr val="C00000"/>
              </a:solidFill>
            </a:rPr>
            <a:t> de la </a:t>
          </a:r>
          <a:r>
            <a:rPr lang="en-US" sz="1400" b="1" kern="1200" dirty="0" err="1" smtClean="0">
              <a:solidFill>
                <a:srgbClr val="C00000"/>
              </a:solidFill>
            </a:rPr>
            <a:t>instituțiile</a:t>
          </a:r>
          <a:r>
            <a:rPr lang="en-US" sz="1400" b="1" kern="1200" dirty="0" smtClean="0">
              <a:solidFill>
                <a:srgbClr val="C00000"/>
              </a:solidFill>
            </a:rPr>
            <a:t> de </a:t>
          </a:r>
          <a:r>
            <a:rPr lang="en-US" sz="1400" b="1" kern="1200" dirty="0" err="1" smtClean="0">
              <a:solidFill>
                <a:srgbClr val="C00000"/>
              </a:solidFill>
            </a:rPr>
            <a:t>cercetare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agricolă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universități</a:t>
          </a:r>
          <a:r>
            <a:rPr lang="ro-RO" sz="1400" b="1" kern="1200" dirty="0" smtClean="0">
              <a:solidFill>
                <a:srgbClr val="C00000"/>
              </a:solidFill>
            </a:rPr>
            <a:t> de profil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în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ceea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privește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tehnologiile</a:t>
          </a:r>
          <a:r>
            <a:rPr lang="en-US" sz="1400" b="1" kern="1200" dirty="0" smtClean="0">
              <a:solidFill>
                <a:srgbClr val="C00000"/>
              </a:solidFill>
            </a:rPr>
            <a:t> curate </a:t>
          </a:r>
          <a:r>
            <a:rPr lang="en-US" sz="1400" b="1" kern="1200" dirty="0" err="1" smtClean="0">
              <a:solidFill>
                <a:srgbClr val="C00000"/>
              </a:solidFill>
            </a:rPr>
            <a:t>pentru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producerea</a:t>
          </a:r>
          <a:r>
            <a:rPr lang="ro-RO" sz="1400" b="1" kern="1200" dirty="0" smtClean="0">
              <a:solidFill>
                <a:srgbClr val="C00000"/>
              </a:solidFill>
            </a:rPr>
            <a:t> și oferirea</a:t>
          </a:r>
          <a:r>
            <a:rPr lang="en-US" sz="1400" b="1" kern="1200" dirty="0" smtClean="0">
              <a:solidFill>
                <a:srgbClr val="C00000"/>
              </a:solidFill>
            </a:rPr>
            <a:t> de </a:t>
          </a:r>
          <a:r>
            <a:rPr lang="en-US" sz="1400" b="1" kern="1200" dirty="0" err="1" smtClean="0">
              <a:solidFill>
                <a:srgbClr val="C00000"/>
              </a:solidFill>
            </a:rPr>
            <a:t>noi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tipuri</a:t>
          </a:r>
          <a:r>
            <a:rPr lang="en-US" sz="1400" b="1" kern="1200" dirty="0" smtClean="0">
              <a:solidFill>
                <a:srgbClr val="C00000"/>
              </a:solidFill>
            </a:rPr>
            <a:t> de </a:t>
          </a:r>
          <a:r>
            <a:rPr lang="en-US" sz="1400" b="1" kern="1200" dirty="0" err="1" smtClean="0">
              <a:solidFill>
                <a:srgbClr val="C00000"/>
              </a:solidFill>
            </a:rPr>
            <a:t>produse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servicii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agricultorilor</a:t>
          </a:r>
          <a:endParaRPr lang="en-US" sz="1400" kern="1200" dirty="0">
            <a:solidFill>
              <a:srgbClr val="C00000"/>
            </a:solidFill>
          </a:endParaRPr>
        </a:p>
      </dsp:txBody>
      <dsp:txXfrm rot="10800000">
        <a:off x="1034841" y="665"/>
        <a:ext cx="7208368" cy="726852"/>
      </dsp:txXfrm>
    </dsp:sp>
    <dsp:sp modelId="{8A69AC39-F3A3-4397-B0AF-3DB6C4667BBF}">
      <dsp:nvSpPr>
        <dsp:cNvPr id="0" name=""/>
        <dsp:cNvSpPr/>
      </dsp:nvSpPr>
      <dsp:spPr>
        <a:xfrm>
          <a:off x="720079" y="19490"/>
          <a:ext cx="726852" cy="7268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2F4D2-7B63-43DE-BC74-1253E549D330}">
      <dsp:nvSpPr>
        <dsp:cNvPr id="0" name=""/>
        <dsp:cNvSpPr/>
      </dsp:nvSpPr>
      <dsp:spPr>
        <a:xfrm rot="10800000">
          <a:off x="815412" y="944488"/>
          <a:ext cx="7465513" cy="7268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52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    A. 1.1 </a:t>
          </a:r>
          <a:r>
            <a:rPr lang="en-US" sz="1400" b="1" kern="1200" dirty="0" smtClean="0"/>
            <a:t>5 </a:t>
          </a:r>
          <a:r>
            <a:rPr lang="ro-RO" sz="1400" b="1" kern="1200" dirty="0" smtClean="0"/>
            <a:t>experți instruiți în domeniul protecției plantelor, procese </a:t>
          </a:r>
          <a:r>
            <a:rPr lang="ro-RO" sz="1400" b="1" kern="1200" dirty="0" err="1" smtClean="0"/>
            <a:t>agro</a:t>
          </a:r>
          <a:r>
            <a:rPr lang="ro-RO" sz="1400" b="1" kern="1200" dirty="0" smtClean="0"/>
            <a:t> inovative, și altele</a:t>
          </a:r>
          <a:r>
            <a:rPr lang="en-US" sz="1400" b="1" kern="1200" dirty="0" smtClean="0"/>
            <a:t>;</a:t>
          </a:r>
          <a:endParaRPr lang="en-US" sz="1400" b="1" kern="1200" dirty="0"/>
        </a:p>
      </dsp:txBody>
      <dsp:txXfrm rot="10800000">
        <a:off x="997125" y="944488"/>
        <a:ext cx="7283800" cy="726852"/>
      </dsp:txXfrm>
    </dsp:sp>
    <dsp:sp modelId="{CC32E43E-B29D-4728-8E19-DB62AF5AD575}">
      <dsp:nvSpPr>
        <dsp:cNvPr id="0" name=""/>
        <dsp:cNvSpPr/>
      </dsp:nvSpPr>
      <dsp:spPr>
        <a:xfrm>
          <a:off x="720079" y="955594"/>
          <a:ext cx="726852" cy="72685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B8495-2C58-4D8F-8DEE-B565D7AD20A5}">
      <dsp:nvSpPr>
        <dsp:cNvPr id="0" name=""/>
        <dsp:cNvSpPr/>
      </dsp:nvSpPr>
      <dsp:spPr>
        <a:xfrm rot="10800000">
          <a:off x="815412" y="1888310"/>
          <a:ext cx="7465513" cy="7268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52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1.2 </a:t>
          </a:r>
          <a:r>
            <a:rPr lang="en-US" sz="1400" b="1" kern="1200" dirty="0" err="1" smtClean="0"/>
            <a:t>Raport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evaluare</a:t>
          </a:r>
          <a:r>
            <a:rPr lang="en-US" sz="1400" b="1" kern="1200" dirty="0" smtClean="0"/>
            <a:t> / audit / </a:t>
          </a:r>
          <a:r>
            <a:rPr lang="en-US" sz="1400" b="1" kern="1200" dirty="0" err="1" smtClean="0"/>
            <a:t>concluzii</a:t>
          </a:r>
          <a:r>
            <a:rPr lang="en-US" sz="1400" b="1" kern="1200" dirty="0" smtClean="0"/>
            <a:t> / </a:t>
          </a:r>
          <a:r>
            <a:rPr lang="en-US" sz="1400" b="1" kern="1200" dirty="0" err="1" smtClean="0"/>
            <a:t>recomandări</a:t>
          </a:r>
          <a:r>
            <a:rPr lang="x-none" sz="1400" b="1" kern="1200" dirty="0" smtClean="0"/>
            <a:t> privind activitate Centrului</a:t>
          </a:r>
          <a:r>
            <a:rPr lang="en-US" sz="1400" kern="1200" dirty="0" smtClean="0"/>
            <a:t>;</a:t>
          </a:r>
          <a:endParaRPr lang="en-US" sz="1400" kern="1200" dirty="0"/>
        </a:p>
      </dsp:txBody>
      <dsp:txXfrm rot="10800000">
        <a:off x="997125" y="1888310"/>
        <a:ext cx="7283800" cy="726852"/>
      </dsp:txXfrm>
    </dsp:sp>
    <dsp:sp modelId="{187AC46E-C869-4025-BE54-D18B08E2701B}">
      <dsp:nvSpPr>
        <dsp:cNvPr id="0" name=""/>
        <dsp:cNvSpPr/>
      </dsp:nvSpPr>
      <dsp:spPr>
        <a:xfrm>
          <a:off x="720079" y="1891698"/>
          <a:ext cx="726852" cy="72685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32571-E5D2-4E04-A867-7733D6860C7C}">
      <dsp:nvSpPr>
        <dsp:cNvPr id="0" name=""/>
        <dsp:cNvSpPr/>
      </dsp:nvSpPr>
      <dsp:spPr>
        <a:xfrm rot="10800000">
          <a:off x="815412" y="2832133"/>
          <a:ext cx="7465513" cy="7268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52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1.3 Consultanță în afaceri pentru agricultor</a:t>
          </a:r>
          <a:r>
            <a:rPr lang="en-US" sz="1400" b="1" kern="1200" dirty="0" err="1" smtClean="0"/>
            <a:t>i</a:t>
          </a:r>
          <a:r>
            <a:rPr lang="en-US" sz="1400" kern="1200" dirty="0" smtClean="0"/>
            <a:t>;</a:t>
          </a:r>
          <a:endParaRPr lang="en-US" sz="1400" kern="1200" dirty="0"/>
        </a:p>
      </dsp:txBody>
      <dsp:txXfrm rot="10800000">
        <a:off x="997125" y="2832133"/>
        <a:ext cx="7283800" cy="726852"/>
      </dsp:txXfrm>
    </dsp:sp>
    <dsp:sp modelId="{35A7FC16-4AEF-4CE9-8B4A-3733D3DB0287}">
      <dsp:nvSpPr>
        <dsp:cNvPr id="0" name=""/>
        <dsp:cNvSpPr/>
      </dsp:nvSpPr>
      <dsp:spPr>
        <a:xfrm>
          <a:off x="792089" y="2827801"/>
          <a:ext cx="726852" cy="72685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C507B-CEF0-4DCA-96BF-58E9F78EC008}">
      <dsp:nvSpPr>
        <dsp:cNvPr id="0" name=""/>
        <dsp:cNvSpPr/>
      </dsp:nvSpPr>
      <dsp:spPr>
        <a:xfrm rot="10800000">
          <a:off x="815412" y="3775956"/>
          <a:ext cx="7465513" cy="7268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52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1.4 Program de mentorat pentru </a:t>
          </a:r>
          <a:r>
            <a:rPr lang="en-US" sz="1400" b="1" kern="1200" dirty="0" smtClean="0"/>
            <a:t>100 </a:t>
          </a:r>
          <a:r>
            <a:rPr lang="ro-RO" sz="1400" b="1" kern="1200" dirty="0" smtClean="0"/>
            <a:t>de fermieri instruiți/ghidați și 200 de absolvenți ai Colegiului </a:t>
          </a:r>
          <a:r>
            <a:rPr lang="ro-RO" sz="1400" b="1" kern="1200" dirty="0" err="1" smtClean="0"/>
            <a:t>Agro</a:t>
          </a:r>
          <a:r>
            <a:rPr lang="ro-RO" sz="1400" b="1" kern="1200" dirty="0" smtClean="0"/>
            <a:t>-Industrial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 rot="10800000">
        <a:off x="997125" y="3775956"/>
        <a:ext cx="7283800" cy="726852"/>
      </dsp:txXfrm>
    </dsp:sp>
    <dsp:sp modelId="{33B18A8C-F3CA-4670-85AD-EE72EE67B68E}">
      <dsp:nvSpPr>
        <dsp:cNvPr id="0" name=""/>
        <dsp:cNvSpPr/>
      </dsp:nvSpPr>
      <dsp:spPr>
        <a:xfrm>
          <a:off x="792089" y="3763905"/>
          <a:ext cx="726852" cy="72685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55F1-2474-47E4-899C-A27C9EDC2A4A}">
      <dsp:nvSpPr>
        <dsp:cNvPr id="0" name=""/>
        <dsp:cNvSpPr/>
      </dsp:nvSpPr>
      <dsp:spPr>
        <a:xfrm rot="10800000">
          <a:off x="1190514" y="2558"/>
          <a:ext cx="6715308" cy="6003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75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rgbClr val="C00000"/>
              </a:solidFill>
            </a:rPr>
            <a:t>O. 2 F</a:t>
          </a:r>
          <a:r>
            <a:rPr lang="en-US" sz="1400" b="1" kern="1200" dirty="0" err="1" smtClean="0">
              <a:solidFill>
                <a:srgbClr val="C00000"/>
              </a:solidFill>
            </a:rPr>
            <a:t>acilit</a:t>
          </a:r>
          <a:r>
            <a:rPr lang="ro-RO" sz="1400" b="1" kern="1200" dirty="0" err="1" smtClean="0">
              <a:solidFill>
                <a:srgbClr val="C00000"/>
              </a:solidFill>
            </a:rPr>
            <a:t>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accesul</a:t>
          </a:r>
          <a:r>
            <a:rPr lang="en-US" sz="1400" b="1" kern="1200" dirty="0" smtClean="0">
              <a:solidFill>
                <a:srgbClr val="C00000"/>
              </a:solidFill>
            </a:rPr>
            <a:t> la </a:t>
          </a:r>
          <a:r>
            <a:rPr lang="en-US" sz="1400" b="1" kern="1200" dirty="0" err="1" smtClean="0">
              <a:solidFill>
                <a:srgbClr val="C00000"/>
              </a:solidFill>
            </a:rPr>
            <a:t>noi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rezultate</a:t>
          </a:r>
          <a:r>
            <a:rPr lang="en-US" sz="1400" b="1" kern="1200" dirty="0" smtClean="0">
              <a:solidFill>
                <a:srgbClr val="C00000"/>
              </a:solidFill>
            </a:rPr>
            <a:t> ale </a:t>
          </a:r>
          <a:r>
            <a:rPr lang="en-US" sz="1400" b="1" kern="1200" dirty="0" err="1" smtClean="0">
              <a:solidFill>
                <a:srgbClr val="C00000"/>
              </a:solidFill>
            </a:rPr>
            <a:t>cercetării</a:t>
          </a:r>
          <a:r>
            <a:rPr lang="en-US" sz="1400" b="1" kern="1200" dirty="0" smtClean="0">
              <a:solidFill>
                <a:srgbClr val="C00000"/>
              </a:solidFill>
            </a:rPr>
            <a:t>, </a:t>
          </a:r>
          <a:r>
            <a:rPr lang="ro-RO" sz="1400" b="1" kern="1200" dirty="0" smtClean="0">
              <a:solidFill>
                <a:srgbClr val="C00000"/>
              </a:solidFill>
            </a:rPr>
            <a:t>cu accent </a:t>
          </a:r>
          <a:r>
            <a:rPr lang="en-US" sz="1400" b="1" kern="1200" dirty="0" err="1" smtClean="0">
              <a:solidFill>
                <a:srgbClr val="C00000"/>
              </a:solidFill>
            </a:rPr>
            <a:t>pe</a:t>
          </a:r>
          <a:r>
            <a:rPr lang="en-US" sz="1400" b="1" kern="1200" dirty="0" smtClean="0">
              <a:solidFill>
                <a:srgbClr val="C00000"/>
              </a:solidFill>
            </a:rPr>
            <a:t> ne</a:t>
          </a:r>
          <a:r>
            <a:rPr lang="x-none" sz="1400" b="1" kern="1200" dirty="0" err="1" smtClean="0">
              <a:solidFill>
                <a:srgbClr val="C00000"/>
              </a:solidFill>
            </a:rPr>
            <a:t>cesitățile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producătorilor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locali</a:t>
          </a:r>
          <a:endParaRPr lang="en-US" sz="1400" kern="1200" dirty="0">
            <a:solidFill>
              <a:srgbClr val="C00000"/>
            </a:solidFill>
          </a:endParaRPr>
        </a:p>
      </dsp:txBody>
      <dsp:txXfrm rot="10800000">
        <a:off x="1340608" y="2558"/>
        <a:ext cx="6565214" cy="600378"/>
      </dsp:txXfrm>
    </dsp:sp>
    <dsp:sp modelId="{8A69AC39-F3A3-4397-B0AF-3DB6C4667BBF}">
      <dsp:nvSpPr>
        <dsp:cNvPr id="0" name=""/>
        <dsp:cNvSpPr/>
      </dsp:nvSpPr>
      <dsp:spPr>
        <a:xfrm>
          <a:off x="1152128" y="19489"/>
          <a:ext cx="600378" cy="6003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2F4D2-7B63-43DE-BC74-1253E549D330}">
      <dsp:nvSpPr>
        <dsp:cNvPr id="0" name=""/>
        <dsp:cNvSpPr/>
      </dsp:nvSpPr>
      <dsp:spPr>
        <a:xfrm rot="10800000">
          <a:off x="1228036" y="782154"/>
          <a:ext cx="6643324" cy="6003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75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2.1 Crearea și dotarea laboratoarelor</a:t>
          </a:r>
          <a:r>
            <a:rPr lang="en-US" sz="1300" kern="1200" dirty="0" smtClean="0"/>
            <a:t>;</a:t>
          </a:r>
          <a:endParaRPr lang="en-US" sz="1300" kern="1200" dirty="0"/>
        </a:p>
      </dsp:txBody>
      <dsp:txXfrm rot="10800000">
        <a:off x="1378130" y="782154"/>
        <a:ext cx="6493230" cy="600378"/>
      </dsp:txXfrm>
    </dsp:sp>
    <dsp:sp modelId="{CC32E43E-B29D-4728-8E19-DB62AF5AD575}">
      <dsp:nvSpPr>
        <dsp:cNvPr id="0" name=""/>
        <dsp:cNvSpPr/>
      </dsp:nvSpPr>
      <dsp:spPr>
        <a:xfrm>
          <a:off x="1152127" y="811578"/>
          <a:ext cx="600378" cy="60037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B8495-2C58-4D8F-8DEE-B565D7AD20A5}">
      <dsp:nvSpPr>
        <dsp:cNvPr id="0" name=""/>
        <dsp:cNvSpPr/>
      </dsp:nvSpPr>
      <dsp:spPr>
        <a:xfrm rot="10800000">
          <a:off x="1268595" y="1561750"/>
          <a:ext cx="6589246" cy="6003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75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2.2 Efectuarea a 500 de analizei </a:t>
          </a:r>
          <a:r>
            <a:rPr lang="ro-RO" sz="1400" b="1" kern="1200" dirty="0" err="1" smtClean="0"/>
            <a:t>bio</a:t>
          </a:r>
          <a:r>
            <a:rPr lang="ro-RO" sz="1400" b="1" kern="1200" dirty="0" smtClean="0"/>
            <a:t>-chimice pentru </a:t>
          </a:r>
          <a:r>
            <a:rPr lang="ro-RO" sz="1400" b="1" kern="1200" dirty="0" err="1" smtClean="0"/>
            <a:t>fermiei</a:t>
          </a:r>
          <a:r>
            <a:rPr lang="ro-RO" sz="1400" b="1" kern="1200" dirty="0" smtClean="0"/>
            <a:t> în baza cererilor la</a:t>
          </a:r>
          <a:r>
            <a:rPr lang="en-US" sz="1400" b="1" kern="1200" dirty="0" smtClean="0"/>
            <a:t> LHD;</a:t>
          </a:r>
          <a:endParaRPr lang="en-US" sz="1400" b="1" kern="1200" dirty="0"/>
        </a:p>
      </dsp:txBody>
      <dsp:txXfrm rot="10800000">
        <a:off x="1418689" y="1561750"/>
        <a:ext cx="6439152" cy="600378"/>
      </dsp:txXfrm>
    </dsp:sp>
    <dsp:sp modelId="{187AC46E-C869-4025-BE54-D18B08E2701B}">
      <dsp:nvSpPr>
        <dsp:cNvPr id="0" name=""/>
        <dsp:cNvSpPr/>
      </dsp:nvSpPr>
      <dsp:spPr>
        <a:xfrm>
          <a:off x="1152126" y="1531659"/>
          <a:ext cx="600378" cy="60037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32571-E5D2-4E04-A867-7733D6860C7C}">
      <dsp:nvSpPr>
        <dsp:cNvPr id="0" name=""/>
        <dsp:cNvSpPr/>
      </dsp:nvSpPr>
      <dsp:spPr>
        <a:xfrm rot="10800000">
          <a:off x="1268595" y="2341345"/>
          <a:ext cx="6589246" cy="6003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75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solidFill>
                <a:srgbClr val="C00000"/>
              </a:solidFill>
            </a:rPr>
            <a:t>O. 3 </a:t>
          </a:r>
          <a:r>
            <a:rPr lang="en-US" sz="1400" b="1" kern="1200" dirty="0" err="1" smtClean="0">
              <a:solidFill>
                <a:srgbClr val="C00000"/>
              </a:solidFill>
            </a:rPr>
            <a:t>Stabilirea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cooperării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între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cercetători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agricultori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prin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transferul</a:t>
          </a:r>
          <a:r>
            <a:rPr lang="en-US" sz="1400" b="1" kern="1200" dirty="0" smtClean="0">
              <a:solidFill>
                <a:srgbClr val="C00000"/>
              </a:solidFill>
            </a:rPr>
            <a:t> de </a:t>
          </a:r>
          <a:r>
            <a:rPr lang="en-US" sz="1400" b="1" kern="1200" dirty="0" err="1" smtClean="0">
              <a:solidFill>
                <a:srgbClr val="C00000"/>
              </a:solidFill>
            </a:rPr>
            <a:t>tehnologii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ro-RO" sz="1400" b="1" kern="1200" dirty="0" smtClean="0">
              <a:solidFill>
                <a:srgbClr val="C00000"/>
              </a:solidFill>
            </a:rPr>
            <a:t>protejarea </a:t>
          </a:r>
          <a:r>
            <a:rPr lang="en-US" sz="1400" b="1" kern="1200" dirty="0" err="1" smtClean="0">
              <a:solidFill>
                <a:srgbClr val="C00000"/>
              </a:solidFill>
            </a:rPr>
            <a:t>drepturi</a:t>
          </a:r>
          <a:r>
            <a:rPr lang="ro-RO" sz="1400" b="1" kern="1200" dirty="0" smtClean="0">
              <a:solidFill>
                <a:srgbClr val="C00000"/>
              </a:solidFill>
            </a:rPr>
            <a:t>lor</a:t>
          </a:r>
          <a:r>
            <a:rPr lang="en-US" sz="1400" b="1" kern="1200" dirty="0" smtClean="0">
              <a:solidFill>
                <a:srgbClr val="C00000"/>
              </a:solidFill>
            </a:rPr>
            <a:t> de </a:t>
          </a:r>
          <a:r>
            <a:rPr lang="en-US" sz="1400" b="1" kern="1200" dirty="0" err="1" smtClean="0">
              <a:solidFill>
                <a:srgbClr val="C00000"/>
              </a:solidFill>
            </a:rPr>
            <a:t>proprietate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intelectuală</a:t>
          </a:r>
          <a:endParaRPr lang="en-US" sz="1400" kern="1200" dirty="0">
            <a:solidFill>
              <a:srgbClr val="C00000"/>
            </a:solidFill>
          </a:endParaRPr>
        </a:p>
      </dsp:txBody>
      <dsp:txXfrm rot="10800000">
        <a:off x="1418689" y="2341345"/>
        <a:ext cx="6439152" cy="600378"/>
      </dsp:txXfrm>
    </dsp:sp>
    <dsp:sp modelId="{35A7FC16-4AEF-4CE9-8B4A-3733D3DB0287}">
      <dsp:nvSpPr>
        <dsp:cNvPr id="0" name=""/>
        <dsp:cNvSpPr/>
      </dsp:nvSpPr>
      <dsp:spPr>
        <a:xfrm>
          <a:off x="1152126" y="2323748"/>
          <a:ext cx="600378" cy="60037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C507B-CEF0-4DCA-96BF-58E9F78EC008}">
      <dsp:nvSpPr>
        <dsp:cNvPr id="0" name=""/>
        <dsp:cNvSpPr/>
      </dsp:nvSpPr>
      <dsp:spPr>
        <a:xfrm rot="10800000">
          <a:off x="1376616" y="3120941"/>
          <a:ext cx="6445218" cy="6003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75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3.1 </a:t>
          </a:r>
          <a:r>
            <a:rPr lang="en-US" sz="1400" b="1" kern="1200" dirty="0" err="1" smtClean="0"/>
            <a:t>Campanie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sensibilizare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proiectată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și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implementată</a:t>
          </a:r>
          <a:r>
            <a:rPr lang="en-US" sz="1400" b="1" kern="1200" dirty="0" smtClean="0"/>
            <a:t> sub forma </a:t>
          </a:r>
          <a:r>
            <a:rPr lang="en-US" sz="1400" b="1" kern="1200" dirty="0" err="1" smtClean="0"/>
            <a:t>unei</a:t>
          </a:r>
          <a:r>
            <a:rPr lang="en-US" sz="1400" b="1" kern="1200" dirty="0" smtClean="0"/>
            <a:t> </a:t>
          </a:r>
          <a:r>
            <a:rPr lang="ro-RO" sz="1400" b="1" kern="1200" dirty="0" smtClean="0"/>
            <a:t>caravane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în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mediul</a:t>
          </a:r>
          <a:r>
            <a:rPr lang="en-US" sz="1400" b="1" kern="1200" dirty="0" smtClean="0"/>
            <a:t> rural;</a:t>
          </a:r>
        </a:p>
      </dsp:txBody>
      <dsp:txXfrm rot="10800000">
        <a:off x="1526710" y="3120941"/>
        <a:ext cx="6295124" cy="600378"/>
      </dsp:txXfrm>
    </dsp:sp>
    <dsp:sp modelId="{33B18A8C-F3CA-4670-85AD-EE72EE67B68E}">
      <dsp:nvSpPr>
        <dsp:cNvPr id="0" name=""/>
        <dsp:cNvSpPr/>
      </dsp:nvSpPr>
      <dsp:spPr>
        <a:xfrm>
          <a:off x="1152128" y="3115832"/>
          <a:ext cx="600378" cy="60037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BE757-C871-415F-82AB-39E7895CE733}">
      <dsp:nvSpPr>
        <dsp:cNvPr id="0" name=""/>
        <dsp:cNvSpPr/>
      </dsp:nvSpPr>
      <dsp:spPr>
        <a:xfrm rot="10800000">
          <a:off x="1376616" y="3900537"/>
          <a:ext cx="6445218" cy="6003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75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3.2 Crearea unui brand regional pentru </a:t>
          </a:r>
          <a:r>
            <a:rPr lang="ro-RO" sz="1400" b="1" kern="1200" dirty="0" err="1" smtClean="0"/>
            <a:t>bio</a:t>
          </a:r>
          <a:r>
            <a:rPr lang="ro-RO" sz="1400" b="1" kern="1200" dirty="0" smtClean="0"/>
            <a:t>-agricultură și transmiterea cererii de înregistrare a acestuia la</a:t>
          </a:r>
          <a:r>
            <a:rPr lang="en-US" sz="1400" b="1" kern="1200" dirty="0" smtClean="0"/>
            <a:t> NAIPR.</a:t>
          </a:r>
          <a:endParaRPr lang="en-US" sz="1400" b="1" kern="1200" dirty="0"/>
        </a:p>
      </dsp:txBody>
      <dsp:txXfrm rot="10800000">
        <a:off x="1526710" y="3900537"/>
        <a:ext cx="6295124" cy="600378"/>
      </dsp:txXfrm>
    </dsp:sp>
    <dsp:sp modelId="{09375A39-E1BD-440C-AFAE-5F46A3E622A6}">
      <dsp:nvSpPr>
        <dsp:cNvPr id="0" name=""/>
        <dsp:cNvSpPr/>
      </dsp:nvSpPr>
      <dsp:spPr>
        <a:xfrm>
          <a:off x="1152128" y="3903095"/>
          <a:ext cx="600378" cy="60037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55F1-2474-47E4-899C-A27C9EDC2A4A}">
      <dsp:nvSpPr>
        <dsp:cNvPr id="0" name=""/>
        <dsp:cNvSpPr/>
      </dsp:nvSpPr>
      <dsp:spPr>
        <a:xfrm rot="10800000">
          <a:off x="1705349" y="665"/>
          <a:ext cx="6049064" cy="7268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52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rgbClr val="C00000"/>
              </a:solidFill>
            </a:rPr>
            <a:t>O. </a:t>
          </a:r>
          <a:r>
            <a:rPr lang="en-US" sz="1400" b="1" kern="1200" dirty="0" smtClean="0">
              <a:solidFill>
                <a:srgbClr val="C00000"/>
              </a:solidFill>
            </a:rPr>
            <a:t>4 </a:t>
          </a:r>
          <a:r>
            <a:rPr lang="en-US" sz="1400" b="1" kern="1200" dirty="0" err="1" smtClean="0">
              <a:solidFill>
                <a:srgbClr val="C00000"/>
              </a:solidFill>
            </a:rPr>
            <a:t>Îmbunătățirea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competitivității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asigurarea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accesului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piață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pentru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producătorii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autohtoni</a:t>
          </a:r>
          <a:r>
            <a:rPr lang="en-US" sz="1400" b="1" kern="1200" dirty="0" smtClean="0">
              <a:solidFill>
                <a:srgbClr val="C00000"/>
              </a:solidFill>
            </a:rPr>
            <a:t>, </a:t>
          </a:r>
          <a:r>
            <a:rPr lang="en-US" sz="1400" b="1" kern="1200" dirty="0" err="1" smtClean="0">
              <a:solidFill>
                <a:srgbClr val="C00000"/>
              </a:solidFill>
            </a:rPr>
            <a:t>prin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promovarea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activă</a:t>
          </a:r>
          <a:r>
            <a:rPr lang="en-US" sz="1400" b="1" kern="1200" dirty="0" smtClean="0">
              <a:solidFill>
                <a:srgbClr val="C00000"/>
              </a:solidFill>
            </a:rPr>
            <a:t> a in</a:t>
          </a:r>
          <a:r>
            <a:rPr lang="ro-RO" sz="1400" b="1" kern="1200" dirty="0" smtClean="0">
              <a:solidFill>
                <a:srgbClr val="C00000"/>
              </a:solidFill>
            </a:rPr>
            <a:t>ovațiilor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a </a:t>
          </a:r>
          <a:r>
            <a:rPr lang="en-US" sz="1400" b="1" kern="1200" dirty="0" err="1" smtClean="0">
              <a:solidFill>
                <a:srgbClr val="C00000"/>
              </a:solidFill>
            </a:rPr>
            <a:t>mediului</a:t>
          </a:r>
          <a:r>
            <a:rPr lang="en-US" sz="1400" b="1" kern="1200" dirty="0" smtClean="0">
              <a:solidFill>
                <a:srgbClr val="C00000"/>
              </a:solidFill>
            </a:rPr>
            <a:t> de </a:t>
          </a:r>
          <a:r>
            <a:rPr lang="en-US" sz="1400" b="1" kern="1200" dirty="0" err="1" smtClean="0">
              <a:solidFill>
                <a:srgbClr val="C00000"/>
              </a:solidFill>
            </a:rPr>
            <a:t>afaceri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x-none" sz="1400" b="1" kern="1200" dirty="0" smtClean="0">
              <a:solidFill>
                <a:srgbClr val="C00000"/>
              </a:solidFill>
            </a:rPr>
            <a:t>din domeniul agricol</a:t>
          </a:r>
          <a:endParaRPr lang="en-US" sz="1400" kern="1200" dirty="0">
            <a:solidFill>
              <a:srgbClr val="C00000"/>
            </a:solidFill>
          </a:endParaRPr>
        </a:p>
      </dsp:txBody>
      <dsp:txXfrm rot="10800000">
        <a:off x="1887062" y="665"/>
        <a:ext cx="5867351" cy="726852"/>
      </dsp:txXfrm>
    </dsp:sp>
    <dsp:sp modelId="{8A69AC39-F3A3-4397-B0AF-3DB6C4667BBF}">
      <dsp:nvSpPr>
        <dsp:cNvPr id="0" name=""/>
        <dsp:cNvSpPr/>
      </dsp:nvSpPr>
      <dsp:spPr>
        <a:xfrm>
          <a:off x="1341923" y="665"/>
          <a:ext cx="726852" cy="7268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2F4D2-7B63-43DE-BC74-1253E549D330}">
      <dsp:nvSpPr>
        <dsp:cNvPr id="0" name=""/>
        <dsp:cNvSpPr/>
      </dsp:nvSpPr>
      <dsp:spPr>
        <a:xfrm rot="10800000">
          <a:off x="1705349" y="944488"/>
          <a:ext cx="6049064" cy="7268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52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</a:t>
          </a:r>
          <a:r>
            <a:rPr lang="en-US" sz="1400" b="1" kern="1200" dirty="0" smtClean="0"/>
            <a:t>4.1 O </a:t>
          </a:r>
          <a:r>
            <a:rPr lang="en-US" sz="1400" b="1" kern="1200" dirty="0" err="1" smtClean="0"/>
            <a:t>serie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instruiri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dezvoltate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pentru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agricultori</a:t>
          </a:r>
          <a:r>
            <a:rPr lang="en-US" sz="1400" b="1" kern="1200" dirty="0" smtClean="0"/>
            <a:t>;</a:t>
          </a:r>
          <a:endParaRPr lang="en-US" sz="1400" b="1" kern="1200" dirty="0"/>
        </a:p>
      </dsp:txBody>
      <dsp:txXfrm rot="10800000">
        <a:off x="1887062" y="944488"/>
        <a:ext cx="5867351" cy="726852"/>
      </dsp:txXfrm>
    </dsp:sp>
    <dsp:sp modelId="{CC32E43E-B29D-4728-8E19-DB62AF5AD575}">
      <dsp:nvSpPr>
        <dsp:cNvPr id="0" name=""/>
        <dsp:cNvSpPr/>
      </dsp:nvSpPr>
      <dsp:spPr>
        <a:xfrm>
          <a:off x="1341923" y="944488"/>
          <a:ext cx="726852" cy="72685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B8495-2C58-4D8F-8DEE-B565D7AD20A5}">
      <dsp:nvSpPr>
        <dsp:cNvPr id="0" name=""/>
        <dsp:cNvSpPr/>
      </dsp:nvSpPr>
      <dsp:spPr>
        <a:xfrm rot="10800000">
          <a:off x="1705349" y="1888310"/>
          <a:ext cx="6049064" cy="7268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52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</a:t>
          </a:r>
          <a:r>
            <a:rPr lang="en-US" sz="1400" b="1" kern="1200" dirty="0" smtClean="0"/>
            <a:t>4.2 Baz</a:t>
          </a:r>
          <a:r>
            <a:rPr lang="ro-RO" sz="1400" b="1" kern="1200" dirty="0" smtClean="0"/>
            <a:t>ă de date electronică creată</a:t>
          </a:r>
          <a:r>
            <a:rPr lang="en-US" sz="1400" b="0" kern="1200" dirty="0" smtClean="0"/>
            <a:t>;</a:t>
          </a:r>
          <a:endParaRPr lang="en-US" sz="1400" kern="1200" dirty="0"/>
        </a:p>
      </dsp:txBody>
      <dsp:txXfrm rot="10800000">
        <a:off x="1887062" y="1888310"/>
        <a:ext cx="5867351" cy="726852"/>
      </dsp:txXfrm>
    </dsp:sp>
    <dsp:sp modelId="{187AC46E-C869-4025-BE54-D18B08E2701B}">
      <dsp:nvSpPr>
        <dsp:cNvPr id="0" name=""/>
        <dsp:cNvSpPr/>
      </dsp:nvSpPr>
      <dsp:spPr>
        <a:xfrm>
          <a:off x="1341923" y="1888310"/>
          <a:ext cx="726852" cy="72685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32571-E5D2-4E04-A867-7733D6860C7C}">
      <dsp:nvSpPr>
        <dsp:cNvPr id="0" name=""/>
        <dsp:cNvSpPr/>
      </dsp:nvSpPr>
      <dsp:spPr>
        <a:xfrm rot="10800000">
          <a:off x="1705349" y="2832133"/>
          <a:ext cx="6049064" cy="7268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52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</a:rPr>
            <a:t>A. 4.2 Acordarea de vouchere inovaționale</a:t>
          </a:r>
          <a:r>
            <a:rPr lang="en-US" sz="1400" b="1" kern="1200" dirty="0" smtClean="0">
              <a:solidFill>
                <a:schemeClr val="tx1"/>
              </a:solidFill>
            </a:rPr>
            <a:t>;</a:t>
          </a:r>
          <a:endParaRPr lang="en-US" sz="1400" b="1" kern="1200" dirty="0">
            <a:solidFill>
              <a:schemeClr val="tx1"/>
            </a:solidFill>
          </a:endParaRPr>
        </a:p>
      </dsp:txBody>
      <dsp:txXfrm rot="10800000">
        <a:off x="1887062" y="2832133"/>
        <a:ext cx="5867351" cy="726852"/>
      </dsp:txXfrm>
    </dsp:sp>
    <dsp:sp modelId="{35A7FC16-4AEF-4CE9-8B4A-3733D3DB0287}">
      <dsp:nvSpPr>
        <dsp:cNvPr id="0" name=""/>
        <dsp:cNvSpPr/>
      </dsp:nvSpPr>
      <dsp:spPr>
        <a:xfrm>
          <a:off x="1341923" y="2832133"/>
          <a:ext cx="726852" cy="72685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C507B-CEF0-4DCA-96BF-58E9F78EC008}">
      <dsp:nvSpPr>
        <dsp:cNvPr id="0" name=""/>
        <dsp:cNvSpPr/>
      </dsp:nvSpPr>
      <dsp:spPr>
        <a:xfrm rot="10800000">
          <a:off x="1705349" y="3775956"/>
          <a:ext cx="6049064" cy="7268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52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4.3. Crearea unui centru de ajutor (</a:t>
          </a:r>
          <a:r>
            <a:rPr lang="ro-RO" sz="1400" b="1" kern="1200" dirty="0" err="1" smtClean="0"/>
            <a:t>Help</a:t>
          </a:r>
          <a:r>
            <a:rPr lang="ro-RO" sz="1400" b="1" kern="1200" dirty="0" smtClean="0"/>
            <a:t> </a:t>
          </a:r>
          <a:r>
            <a:rPr lang="ro-RO" sz="1400" b="1" kern="1200" dirty="0" err="1" smtClean="0"/>
            <a:t>Desk</a:t>
          </a:r>
          <a:r>
            <a:rPr lang="ro-RO" sz="1400" b="1" kern="1200" dirty="0" smtClean="0"/>
            <a:t>)</a:t>
          </a:r>
          <a:r>
            <a:rPr lang="en-US" sz="1400" b="1" kern="1200" dirty="0" smtClean="0"/>
            <a:t>.</a:t>
          </a:r>
        </a:p>
      </dsp:txBody>
      <dsp:txXfrm rot="10800000">
        <a:off x="1887062" y="3775956"/>
        <a:ext cx="5867351" cy="726852"/>
      </dsp:txXfrm>
    </dsp:sp>
    <dsp:sp modelId="{33B18A8C-F3CA-4670-85AD-EE72EE67B68E}">
      <dsp:nvSpPr>
        <dsp:cNvPr id="0" name=""/>
        <dsp:cNvSpPr/>
      </dsp:nvSpPr>
      <dsp:spPr>
        <a:xfrm>
          <a:off x="1341923" y="3775956"/>
          <a:ext cx="726852" cy="72685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B9574-80AD-4356-B666-1339602A55B1}">
      <dsp:nvSpPr>
        <dsp:cNvPr id="0" name=""/>
        <dsp:cNvSpPr/>
      </dsp:nvSpPr>
      <dsp:spPr>
        <a:xfrm>
          <a:off x="4328" y="916757"/>
          <a:ext cx="1805577" cy="9027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200 de </a:t>
          </a:r>
          <a:r>
            <a:rPr lang="en-US" sz="1600" b="1" kern="1200" dirty="0" err="1" smtClean="0"/>
            <a:t>tineri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absolvenți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instrui</a:t>
          </a:r>
          <a:r>
            <a:rPr lang="x-none" sz="1600" b="1" kern="1200" dirty="0" smtClean="0"/>
            <a:t>ți</a:t>
          </a:r>
          <a:endParaRPr lang="ro-RO" sz="1600" b="1" kern="1200" dirty="0"/>
        </a:p>
      </dsp:txBody>
      <dsp:txXfrm>
        <a:off x="4328" y="916757"/>
        <a:ext cx="1805577" cy="902788"/>
      </dsp:txXfrm>
    </dsp:sp>
    <dsp:sp modelId="{EABAEEE3-B021-47DC-B377-1C61A5197D1E}">
      <dsp:nvSpPr>
        <dsp:cNvPr id="0" name=""/>
        <dsp:cNvSpPr/>
      </dsp:nvSpPr>
      <dsp:spPr>
        <a:xfrm>
          <a:off x="2189077" y="916757"/>
          <a:ext cx="1805577" cy="9027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100 de </a:t>
          </a:r>
          <a:r>
            <a:rPr lang="en-US" sz="1600" b="1" kern="1200" dirty="0" err="1" smtClean="0"/>
            <a:t>fermieri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consiliați</a:t>
          </a:r>
          <a:r>
            <a:rPr lang="en-US" sz="1600" b="1" kern="1200" dirty="0" smtClean="0"/>
            <a:t> </a:t>
          </a:r>
          <a:r>
            <a:rPr lang="x-none" sz="1600" b="1" kern="1200" dirty="0" smtClean="0"/>
            <a:t> </a:t>
          </a:r>
          <a:endParaRPr lang="en-US" sz="1600" b="1" kern="1200" dirty="0"/>
        </a:p>
      </dsp:txBody>
      <dsp:txXfrm>
        <a:off x="2189077" y="916757"/>
        <a:ext cx="1805577" cy="902788"/>
      </dsp:txXfrm>
    </dsp:sp>
    <dsp:sp modelId="{AAF79CDE-55DF-4D50-90BF-26B545EABC0A}">
      <dsp:nvSpPr>
        <dsp:cNvPr id="0" name=""/>
        <dsp:cNvSpPr/>
      </dsp:nvSpPr>
      <dsp:spPr>
        <a:xfrm>
          <a:off x="4373826" y="916757"/>
          <a:ext cx="1805577" cy="9027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kern="1200" dirty="0" smtClean="0"/>
            <a:t>Creșterea volumului și valorii adăugate a producției</a:t>
          </a:r>
          <a:endParaRPr lang="en-US" sz="1600" b="1" kern="1200" dirty="0"/>
        </a:p>
      </dsp:txBody>
      <dsp:txXfrm>
        <a:off x="4373826" y="916757"/>
        <a:ext cx="1805577" cy="902788"/>
      </dsp:txXfrm>
    </dsp:sp>
    <dsp:sp modelId="{2779C3C9-D9AE-46C1-9C02-072F1D057EF3}">
      <dsp:nvSpPr>
        <dsp:cNvPr id="0" name=""/>
        <dsp:cNvSpPr/>
      </dsp:nvSpPr>
      <dsp:spPr>
        <a:xfrm>
          <a:off x="6558574" y="916757"/>
          <a:ext cx="1805577" cy="9027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kern="1200" dirty="0" smtClean="0"/>
            <a:t>Piețe noi accesate</a:t>
          </a:r>
          <a:endParaRPr lang="en-US" sz="1600" b="1" kern="1200" dirty="0"/>
        </a:p>
      </dsp:txBody>
      <dsp:txXfrm>
        <a:off x="6558574" y="916757"/>
        <a:ext cx="1805577" cy="9027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7E96A-A423-4F80-9C1B-FE6EB881B03B}">
      <dsp:nvSpPr>
        <dsp:cNvPr id="0" name=""/>
        <dsp:cNvSpPr/>
      </dsp:nvSpPr>
      <dsp:spPr>
        <a:xfrm>
          <a:off x="165943" y="0"/>
          <a:ext cx="4436194" cy="443619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7E123-5C20-43FE-853B-5F18743E06FF}">
      <dsp:nvSpPr>
        <dsp:cNvPr id="0" name=""/>
        <dsp:cNvSpPr/>
      </dsp:nvSpPr>
      <dsp:spPr>
        <a:xfrm>
          <a:off x="587381" y="421438"/>
          <a:ext cx="1730115" cy="17301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Universități</a:t>
          </a:r>
          <a:endParaRPr lang="ro-RO" sz="2000" kern="1200" dirty="0"/>
        </a:p>
      </dsp:txBody>
      <dsp:txXfrm>
        <a:off x="671838" y="505895"/>
        <a:ext cx="1561201" cy="1561201"/>
      </dsp:txXfrm>
    </dsp:sp>
    <dsp:sp modelId="{82F55DC9-6608-4D36-85A5-6F9844816051}">
      <dsp:nvSpPr>
        <dsp:cNvPr id="0" name=""/>
        <dsp:cNvSpPr/>
      </dsp:nvSpPr>
      <dsp:spPr>
        <a:xfrm>
          <a:off x="2450583" y="421438"/>
          <a:ext cx="1730115" cy="17301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Institute de cercetare</a:t>
          </a:r>
          <a:endParaRPr lang="en-US" sz="2000" kern="1200" dirty="0"/>
        </a:p>
      </dsp:txBody>
      <dsp:txXfrm>
        <a:off x="2535040" y="505895"/>
        <a:ext cx="1561201" cy="1561201"/>
      </dsp:txXfrm>
    </dsp:sp>
    <dsp:sp modelId="{36D34339-589D-4EA3-B14E-E14DFE4FB451}">
      <dsp:nvSpPr>
        <dsp:cNvPr id="0" name=""/>
        <dsp:cNvSpPr/>
      </dsp:nvSpPr>
      <dsp:spPr>
        <a:xfrm>
          <a:off x="587381" y="2284639"/>
          <a:ext cx="1730115" cy="17301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kern="1200" dirty="0" smtClean="0"/>
            <a:t>Întreprinderi</a:t>
          </a:r>
          <a:endParaRPr lang="en-US" sz="2000" kern="1200" dirty="0"/>
        </a:p>
      </dsp:txBody>
      <dsp:txXfrm>
        <a:off x="671838" y="2369096"/>
        <a:ext cx="1561201" cy="1561201"/>
      </dsp:txXfrm>
    </dsp:sp>
    <dsp:sp modelId="{4DFBED07-A4BF-4DE8-B4B1-43BC15A74653}">
      <dsp:nvSpPr>
        <dsp:cNvPr id="0" name=""/>
        <dsp:cNvSpPr/>
      </dsp:nvSpPr>
      <dsp:spPr>
        <a:xfrm>
          <a:off x="2450583" y="2284639"/>
          <a:ext cx="1730115" cy="17301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Societatea</a:t>
          </a:r>
          <a:endParaRPr lang="en-US" sz="2000" kern="1200" dirty="0"/>
        </a:p>
      </dsp:txBody>
      <dsp:txXfrm>
        <a:off x="2535040" y="2369096"/>
        <a:ext cx="1561201" cy="15612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3D593-2742-41D2-A1B6-D30BDFDE68C4}">
      <dsp:nvSpPr>
        <dsp:cNvPr id="0" name=""/>
        <dsp:cNvSpPr/>
      </dsp:nvSpPr>
      <dsp:spPr>
        <a:xfrm>
          <a:off x="0" y="194096"/>
          <a:ext cx="3687961" cy="368796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71069-384D-4388-A47B-AEFEC51FDFAC}">
      <dsp:nvSpPr>
        <dsp:cNvPr id="0" name=""/>
        <dsp:cNvSpPr/>
      </dsp:nvSpPr>
      <dsp:spPr>
        <a:xfrm>
          <a:off x="303582" y="0"/>
          <a:ext cx="1438304" cy="1438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C00000"/>
              </a:solidFill>
            </a:rPr>
            <a:t>Aplicant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C00000"/>
              </a:solidFill>
            </a:rPr>
            <a:t>Romania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373794" y="70212"/>
        <a:ext cx="1297880" cy="1297880"/>
      </dsp:txXfrm>
    </dsp:sp>
    <dsp:sp modelId="{829C19EE-971A-4BD2-A2E4-23EFA0DCB57A}">
      <dsp:nvSpPr>
        <dsp:cNvPr id="0" name=""/>
        <dsp:cNvSpPr/>
      </dsp:nvSpPr>
      <dsp:spPr>
        <a:xfrm>
          <a:off x="1887764" y="0"/>
          <a:ext cx="1438304" cy="1438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ADR  Centru</a:t>
          </a:r>
          <a:endParaRPr lang="en-US" sz="1800" kern="1200" dirty="0"/>
        </a:p>
      </dsp:txBody>
      <dsp:txXfrm>
        <a:off x="1957976" y="70212"/>
        <a:ext cx="1297880" cy="1297880"/>
      </dsp:txXfrm>
    </dsp:sp>
    <dsp:sp modelId="{026D85E3-5F62-4F45-BA12-A7F45F685F63}">
      <dsp:nvSpPr>
        <dsp:cNvPr id="0" name=""/>
        <dsp:cNvSpPr/>
      </dsp:nvSpPr>
      <dsp:spPr>
        <a:xfrm>
          <a:off x="303582" y="1483871"/>
          <a:ext cx="1438304" cy="1438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 dirty="0" smtClean="0"/>
            <a:t>Partener Estonia</a:t>
          </a:r>
          <a:endParaRPr lang="en-US" sz="1800" kern="1200" dirty="0"/>
        </a:p>
      </dsp:txBody>
      <dsp:txXfrm>
        <a:off x="373794" y="1554083"/>
        <a:ext cx="1297880" cy="1297880"/>
      </dsp:txXfrm>
    </dsp:sp>
    <dsp:sp modelId="{C82AEE06-9466-48A1-B562-48B24CD61D96}">
      <dsp:nvSpPr>
        <dsp:cNvPr id="0" name=""/>
        <dsp:cNvSpPr/>
      </dsp:nvSpPr>
      <dsp:spPr>
        <a:xfrm>
          <a:off x="1887764" y="1483871"/>
          <a:ext cx="1438304" cy="1438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 dirty="0" smtClean="0"/>
            <a:t>Partener Lituania</a:t>
          </a:r>
          <a:endParaRPr lang="en-US" sz="1800" kern="1200" dirty="0"/>
        </a:p>
      </dsp:txBody>
      <dsp:txXfrm>
        <a:off x="1957976" y="1554083"/>
        <a:ext cx="1297880" cy="12978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16A50-9113-4A34-A039-CAFF5E9AA59B}">
      <dsp:nvSpPr>
        <dsp:cNvPr id="0" name=""/>
        <dsp:cNvSpPr/>
      </dsp:nvSpPr>
      <dsp:spPr>
        <a:xfrm rot="10800000">
          <a:off x="793518" y="0"/>
          <a:ext cx="6719888" cy="8708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3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C00000"/>
              </a:solidFill>
            </a:rPr>
            <a:t>O</a:t>
          </a:r>
          <a:r>
            <a:rPr lang="ro-RO" sz="1500" b="1" kern="1200" dirty="0" smtClean="0">
              <a:solidFill>
                <a:srgbClr val="C00000"/>
              </a:solidFill>
            </a:rPr>
            <a:t>. </a:t>
          </a:r>
          <a:r>
            <a:rPr lang="x-none" sz="1500" b="1" kern="1200" dirty="0" smtClean="0">
              <a:solidFill>
                <a:srgbClr val="C00000"/>
              </a:solidFill>
            </a:rPr>
            <a:t>1.</a:t>
          </a:r>
          <a:r>
            <a:rPr lang="ro-RO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Promovarea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inovării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în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sectorul</a:t>
          </a:r>
          <a:r>
            <a:rPr lang="en-US" sz="1500" b="1" kern="1200" dirty="0" smtClean="0">
              <a:solidFill>
                <a:srgbClr val="C00000"/>
              </a:solidFill>
            </a:rPr>
            <a:t> IMM din </a:t>
          </a:r>
          <a:r>
            <a:rPr lang="en-US" sz="1500" b="1" kern="1200" dirty="0" err="1" smtClean="0">
              <a:solidFill>
                <a:srgbClr val="C00000"/>
              </a:solidFill>
            </a:rPr>
            <a:t>sectorul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producției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sau</a:t>
          </a:r>
          <a:r>
            <a:rPr lang="en-US" sz="1500" b="1" kern="1200" dirty="0" smtClean="0">
              <a:solidFill>
                <a:srgbClr val="C00000"/>
              </a:solidFill>
            </a:rPr>
            <a:t> al </a:t>
          </a:r>
          <a:r>
            <a:rPr lang="en-US" sz="1500" b="1" kern="1200" dirty="0" err="1" smtClean="0">
              <a:solidFill>
                <a:srgbClr val="C00000"/>
              </a:solidFill>
            </a:rPr>
            <a:t>construcțiilor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pentru</a:t>
          </a:r>
          <a:r>
            <a:rPr lang="en-US" sz="1500" b="1" kern="1200" dirty="0" smtClean="0">
              <a:solidFill>
                <a:srgbClr val="C00000"/>
              </a:solidFill>
            </a:rPr>
            <a:t> o </a:t>
          </a:r>
          <a:r>
            <a:rPr lang="en-US" sz="1500" b="1" kern="1200" dirty="0" err="1" smtClean="0">
              <a:solidFill>
                <a:srgbClr val="C00000"/>
              </a:solidFill>
            </a:rPr>
            <a:t>mai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bună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utilizare</a:t>
          </a:r>
          <a:r>
            <a:rPr lang="en-US" sz="1500" b="1" kern="1200" dirty="0" smtClean="0">
              <a:solidFill>
                <a:srgbClr val="C00000"/>
              </a:solidFill>
            </a:rPr>
            <a:t> a </a:t>
          </a:r>
          <a:r>
            <a:rPr lang="en-US" sz="1500" b="1" kern="1200" dirty="0" err="1" smtClean="0">
              <a:solidFill>
                <a:srgbClr val="C00000"/>
              </a:solidFill>
            </a:rPr>
            <a:t>noilor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tehnologii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prin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intermediul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unor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activități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educaționale</a:t>
          </a:r>
          <a:r>
            <a:rPr lang="en-US" sz="1500" b="1" kern="1200" dirty="0" smtClean="0">
              <a:solidFill>
                <a:srgbClr val="C00000"/>
              </a:solidFill>
            </a:rPr>
            <a:t> </a:t>
          </a:r>
          <a:r>
            <a:rPr lang="en-US" sz="1500" b="1" kern="1200" dirty="0" err="1" smtClean="0">
              <a:solidFill>
                <a:srgbClr val="C00000"/>
              </a:solidFill>
            </a:rPr>
            <a:t>transnaționale</a:t>
          </a:r>
          <a:endParaRPr lang="en-US" sz="1500" b="1" kern="1200" dirty="0" smtClean="0">
            <a:solidFill>
              <a:srgbClr val="C00000"/>
            </a:solidFill>
          </a:endParaRPr>
        </a:p>
      </dsp:txBody>
      <dsp:txXfrm rot="10800000">
        <a:off x="1011240" y="0"/>
        <a:ext cx="6502166" cy="870890"/>
      </dsp:txXfrm>
    </dsp:sp>
    <dsp:sp modelId="{2FE6B387-0ABC-425F-9DD2-3FFE87E4DEB9}">
      <dsp:nvSpPr>
        <dsp:cNvPr id="0" name=""/>
        <dsp:cNvSpPr/>
      </dsp:nvSpPr>
      <dsp:spPr>
        <a:xfrm>
          <a:off x="356092" y="0"/>
          <a:ext cx="870890" cy="87089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3720F-2B53-40DE-B91E-E9672AE60A3B}">
      <dsp:nvSpPr>
        <dsp:cNvPr id="0" name=""/>
        <dsp:cNvSpPr/>
      </dsp:nvSpPr>
      <dsp:spPr>
        <a:xfrm rot="10800000">
          <a:off x="793518" y="1002916"/>
          <a:ext cx="6719888" cy="8708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3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/>
            <a:t>A. 1.1. </a:t>
          </a:r>
          <a:r>
            <a:rPr lang="en-US" sz="1500" b="1" kern="1200" dirty="0" err="1" smtClean="0"/>
            <a:t>Acțiuni</a:t>
          </a:r>
          <a:r>
            <a:rPr lang="en-US" sz="1500" b="1" kern="1200" dirty="0" smtClean="0"/>
            <a:t> pilot </a:t>
          </a:r>
          <a:r>
            <a:rPr lang="en-US" sz="1500" b="1" kern="1200" dirty="0" err="1" smtClean="0"/>
            <a:t>pentru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creșterea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competențelor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angajaților</a:t>
          </a:r>
          <a:r>
            <a:rPr lang="en-US" sz="1500" b="1" kern="1200" dirty="0" smtClean="0"/>
            <a:t> din </a:t>
          </a:r>
          <a:r>
            <a:rPr lang="en-US" sz="1500" b="1" kern="1200" dirty="0" err="1" smtClean="0"/>
            <a:t>sectorul</a:t>
          </a:r>
          <a:r>
            <a:rPr lang="en-US" sz="1500" b="1" kern="1200" dirty="0" smtClean="0"/>
            <a:t> de </a:t>
          </a:r>
          <a:r>
            <a:rPr lang="en-US" sz="1500" b="1" kern="1200" dirty="0" err="1" smtClean="0"/>
            <a:t>afaceri</a:t>
          </a:r>
          <a:endParaRPr lang="en-US" sz="1500" b="1" kern="1200" dirty="0" smtClean="0"/>
        </a:p>
      </dsp:txBody>
      <dsp:txXfrm rot="10800000">
        <a:off x="1011240" y="1002916"/>
        <a:ext cx="6502166" cy="870890"/>
      </dsp:txXfrm>
    </dsp:sp>
    <dsp:sp modelId="{34DEF662-06AB-445F-8278-4056533D4095}">
      <dsp:nvSpPr>
        <dsp:cNvPr id="0" name=""/>
        <dsp:cNvSpPr/>
      </dsp:nvSpPr>
      <dsp:spPr>
        <a:xfrm>
          <a:off x="356092" y="1014081"/>
          <a:ext cx="870890" cy="87089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3CD7E-8129-4B78-B297-D7ACD76CF1BF}">
      <dsp:nvSpPr>
        <dsp:cNvPr id="0" name=""/>
        <dsp:cNvSpPr/>
      </dsp:nvSpPr>
      <dsp:spPr>
        <a:xfrm rot="10800000">
          <a:off x="793518" y="2008419"/>
          <a:ext cx="6719888" cy="8708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3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/>
            <a:t>A. 1.2. </a:t>
          </a:r>
          <a:r>
            <a:rPr lang="en-US" sz="1500" b="1" kern="1200" dirty="0" smtClean="0"/>
            <a:t>1 document de </a:t>
          </a:r>
          <a:r>
            <a:rPr lang="en-US" sz="1500" b="1" kern="1200" dirty="0" err="1" smtClean="0"/>
            <a:t>evaluare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va</a:t>
          </a:r>
          <a:r>
            <a:rPr lang="en-US" sz="1500" b="1" kern="1200" dirty="0" smtClean="0"/>
            <a:t> fi </a:t>
          </a:r>
          <a:r>
            <a:rPr lang="en-US" sz="1500" b="1" kern="1200" dirty="0" err="1" smtClean="0"/>
            <a:t>creat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pe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baza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experiențelor</a:t>
          </a:r>
          <a:r>
            <a:rPr lang="en-US" sz="1500" b="1" kern="1200" dirty="0" smtClean="0"/>
            <a:t> din </a:t>
          </a:r>
          <a:r>
            <a:rPr lang="en-US" sz="1500" b="1" kern="1200" dirty="0" err="1" smtClean="0"/>
            <a:t>cursurile</a:t>
          </a:r>
          <a:r>
            <a:rPr lang="en-US" sz="1500" b="1" kern="1200" dirty="0" smtClean="0"/>
            <a:t> de </a:t>
          </a:r>
          <a:r>
            <a:rPr lang="en-US" sz="1500" b="1" kern="1200" dirty="0" err="1" smtClean="0"/>
            <a:t>educație</a:t>
          </a:r>
          <a:endParaRPr lang="en-US" sz="1500" b="1" kern="1200" dirty="0" smtClean="0"/>
        </a:p>
      </dsp:txBody>
      <dsp:txXfrm rot="10800000">
        <a:off x="1011240" y="2008419"/>
        <a:ext cx="6502166" cy="870890"/>
      </dsp:txXfrm>
    </dsp:sp>
    <dsp:sp modelId="{5D9E574F-DF19-4596-95DC-357BA4BFA49F}">
      <dsp:nvSpPr>
        <dsp:cNvPr id="0" name=""/>
        <dsp:cNvSpPr/>
      </dsp:nvSpPr>
      <dsp:spPr>
        <a:xfrm>
          <a:off x="356092" y="1959110"/>
          <a:ext cx="870890" cy="87089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900B5-4348-44E8-8B70-D8937868A91A}">
      <dsp:nvSpPr>
        <dsp:cNvPr id="0" name=""/>
        <dsp:cNvSpPr/>
      </dsp:nvSpPr>
      <dsp:spPr>
        <a:xfrm rot="10800000">
          <a:off x="864110" y="0"/>
          <a:ext cx="8022079" cy="69911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1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rgbClr val="C00000"/>
              </a:solidFill>
            </a:rPr>
            <a:t>O.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x-none" sz="1400" b="1" kern="1200" dirty="0" smtClean="0">
              <a:solidFill>
                <a:srgbClr val="C00000"/>
              </a:solidFill>
            </a:rPr>
            <a:t>2.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Creșterea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nivelului</a:t>
          </a:r>
          <a:r>
            <a:rPr lang="en-US" sz="1400" b="1" kern="1200" dirty="0" smtClean="0">
              <a:solidFill>
                <a:srgbClr val="C00000"/>
              </a:solidFill>
            </a:rPr>
            <a:t> de </a:t>
          </a:r>
          <a:r>
            <a:rPr lang="en-US" sz="1400" b="1" kern="1200" dirty="0" err="1" smtClean="0">
              <a:solidFill>
                <a:srgbClr val="C00000"/>
              </a:solidFill>
            </a:rPr>
            <a:t>conștientizare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în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rândul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tinerilor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experți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studenților</a:t>
          </a:r>
          <a:r>
            <a:rPr lang="en-US" sz="1400" b="1" kern="1200" dirty="0" smtClean="0">
              <a:solidFill>
                <a:srgbClr val="C00000"/>
              </a:solidFill>
            </a:rPr>
            <a:t> din </a:t>
          </a:r>
          <a:r>
            <a:rPr lang="en-US" sz="1400" b="1" kern="1200" dirty="0" err="1" smtClean="0">
              <a:solidFill>
                <a:srgbClr val="C00000"/>
              </a:solidFill>
            </a:rPr>
            <a:t>departamentele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tehnologice</a:t>
          </a:r>
          <a:r>
            <a:rPr lang="en-US" sz="1400" b="1" kern="1200" dirty="0" smtClean="0">
              <a:solidFill>
                <a:srgbClr val="C00000"/>
              </a:solidFill>
            </a:rPr>
            <a:t> din </a:t>
          </a:r>
          <a:r>
            <a:rPr lang="en-US" sz="1400" b="1" kern="1200" dirty="0" err="1" smtClean="0">
              <a:solidFill>
                <a:srgbClr val="C00000"/>
              </a:solidFill>
            </a:rPr>
            <a:t>sectorul</a:t>
          </a:r>
          <a:r>
            <a:rPr lang="en-US" sz="1400" b="1" kern="1200" dirty="0" smtClean="0">
              <a:solidFill>
                <a:srgbClr val="C00000"/>
              </a:solidFill>
            </a:rPr>
            <a:t> academic cu </a:t>
          </a:r>
          <a:r>
            <a:rPr lang="en-US" sz="1400" b="1" kern="1200" dirty="0" err="1" smtClean="0">
              <a:solidFill>
                <a:srgbClr val="C00000"/>
              </a:solidFill>
            </a:rPr>
            <a:t>privire</a:t>
          </a:r>
          <a:r>
            <a:rPr lang="en-US" sz="1400" b="1" kern="1200" dirty="0" smtClean="0">
              <a:solidFill>
                <a:srgbClr val="C00000"/>
              </a:solidFill>
            </a:rPr>
            <a:t> la </a:t>
          </a:r>
          <a:r>
            <a:rPr lang="en-US" sz="1400" b="1" kern="1200" dirty="0" err="1" smtClean="0">
              <a:solidFill>
                <a:srgbClr val="C00000"/>
              </a:solidFill>
            </a:rPr>
            <a:t>potențialul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inovațiilor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bazate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piață</a:t>
          </a:r>
          <a:endParaRPr lang="en-US" sz="1400" b="1" kern="1200" dirty="0" smtClean="0">
            <a:solidFill>
              <a:srgbClr val="C00000"/>
            </a:solidFill>
          </a:endParaRPr>
        </a:p>
      </dsp:txBody>
      <dsp:txXfrm rot="10800000">
        <a:off x="1038889" y="0"/>
        <a:ext cx="7847300" cy="699115"/>
      </dsp:txXfrm>
    </dsp:sp>
    <dsp:sp modelId="{CE579D79-2A39-4814-B2D8-3126F95A28AF}">
      <dsp:nvSpPr>
        <dsp:cNvPr id="0" name=""/>
        <dsp:cNvSpPr/>
      </dsp:nvSpPr>
      <dsp:spPr>
        <a:xfrm>
          <a:off x="853555" y="81529"/>
          <a:ext cx="481010" cy="4810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3CCDA-B28C-4710-AAFF-1F430DD32E28}">
      <dsp:nvSpPr>
        <dsp:cNvPr id="0" name=""/>
        <dsp:cNvSpPr/>
      </dsp:nvSpPr>
      <dsp:spPr>
        <a:xfrm rot="10800000">
          <a:off x="864110" y="815872"/>
          <a:ext cx="7994540" cy="4556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1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2.1. Vouchere de </a:t>
          </a:r>
          <a:r>
            <a:rPr lang="en-US" sz="1400" b="1" kern="1200" dirty="0" err="1" smtClean="0"/>
            <a:t>inovare</a:t>
          </a:r>
          <a:endParaRPr lang="en-US" sz="1400" b="1" kern="1200" dirty="0" smtClean="0"/>
        </a:p>
      </dsp:txBody>
      <dsp:txXfrm rot="10800000">
        <a:off x="978031" y="815872"/>
        <a:ext cx="7880619" cy="455685"/>
      </dsp:txXfrm>
    </dsp:sp>
    <dsp:sp modelId="{09187962-A833-4C9B-878B-57BFB55AFB8D}">
      <dsp:nvSpPr>
        <dsp:cNvPr id="0" name=""/>
        <dsp:cNvSpPr/>
      </dsp:nvSpPr>
      <dsp:spPr>
        <a:xfrm>
          <a:off x="837816" y="747802"/>
          <a:ext cx="481010" cy="48101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4A897-976A-4327-93A0-9060FEC10641}">
      <dsp:nvSpPr>
        <dsp:cNvPr id="0" name=""/>
        <dsp:cNvSpPr/>
      </dsp:nvSpPr>
      <dsp:spPr>
        <a:xfrm rot="10800000">
          <a:off x="848660" y="1288760"/>
          <a:ext cx="7994540" cy="50333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1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2.2. </a:t>
          </a:r>
          <a:r>
            <a:rPr lang="en-US" sz="1400" b="1" kern="1200" dirty="0" smtClean="0"/>
            <a:t>Pitch </a:t>
          </a:r>
          <a:r>
            <a:rPr lang="en-US" sz="1400" b="1" kern="1200" dirty="0" err="1" smtClean="0"/>
            <a:t>compet</a:t>
          </a:r>
          <a:r>
            <a:rPr lang="x-none" sz="1400" b="1" kern="1200" dirty="0" smtClean="0"/>
            <a:t>iții</a:t>
          </a:r>
          <a:endParaRPr lang="en-US" sz="1400" b="1" kern="1200" dirty="0" smtClean="0"/>
        </a:p>
      </dsp:txBody>
      <dsp:txXfrm rot="10800000">
        <a:off x="974495" y="1288760"/>
        <a:ext cx="7868705" cy="503339"/>
      </dsp:txXfrm>
    </dsp:sp>
    <dsp:sp modelId="{99CF589A-A1F2-4109-875C-1D8B2D0AF905}">
      <dsp:nvSpPr>
        <dsp:cNvPr id="0" name=""/>
        <dsp:cNvSpPr/>
      </dsp:nvSpPr>
      <dsp:spPr>
        <a:xfrm>
          <a:off x="837816" y="1292363"/>
          <a:ext cx="481010" cy="48101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DCEF0-0CFA-45BB-86E9-74D984810519}">
      <dsp:nvSpPr>
        <dsp:cNvPr id="0" name=""/>
        <dsp:cNvSpPr/>
      </dsp:nvSpPr>
      <dsp:spPr>
        <a:xfrm rot="10800000">
          <a:off x="848660" y="1935684"/>
          <a:ext cx="7994540" cy="50333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1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2.3. </a:t>
          </a:r>
          <a:r>
            <a:rPr lang="it-IT" sz="1400" b="1" kern="1200" dirty="0" smtClean="0"/>
            <a:t>3 modele educaționale </a:t>
          </a:r>
          <a:r>
            <a:rPr lang="ro-RO" sz="1400" b="1" kern="1200" dirty="0" smtClean="0"/>
            <a:t>dezvoltate în </a:t>
          </a:r>
          <a:r>
            <a:rPr lang="it-IT" sz="1400" b="1" kern="1200" dirty="0" smtClean="0"/>
            <a:t>comun</a:t>
          </a:r>
          <a:endParaRPr lang="en-US" sz="1400" b="1" kern="1200" dirty="0" smtClean="0"/>
        </a:p>
      </dsp:txBody>
      <dsp:txXfrm rot="10800000">
        <a:off x="974495" y="1935684"/>
        <a:ext cx="7868705" cy="503339"/>
      </dsp:txXfrm>
    </dsp:sp>
    <dsp:sp modelId="{1BC1DACE-A879-445C-97A9-D31C1288C628}">
      <dsp:nvSpPr>
        <dsp:cNvPr id="0" name=""/>
        <dsp:cNvSpPr/>
      </dsp:nvSpPr>
      <dsp:spPr>
        <a:xfrm>
          <a:off x="837816" y="1904996"/>
          <a:ext cx="481010" cy="48101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228AE-8C3A-4670-9353-373514074D43}">
      <dsp:nvSpPr>
        <dsp:cNvPr id="0" name=""/>
        <dsp:cNvSpPr/>
      </dsp:nvSpPr>
      <dsp:spPr>
        <a:xfrm rot="10800000">
          <a:off x="848660" y="2582609"/>
          <a:ext cx="7994540" cy="50333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1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2.4. </a:t>
          </a:r>
          <a:r>
            <a:rPr lang="en-US" sz="1400" b="1" kern="1200" dirty="0" smtClean="0"/>
            <a:t>Knowledge hub</a:t>
          </a:r>
          <a:r>
            <a:rPr lang="ro-RO" sz="1400" b="1" kern="1200" dirty="0" smtClean="0"/>
            <a:t> creat</a:t>
          </a:r>
          <a:endParaRPr lang="en-US" sz="1400" b="1" kern="1200" dirty="0" smtClean="0"/>
        </a:p>
      </dsp:txBody>
      <dsp:txXfrm rot="10800000">
        <a:off x="974495" y="2582609"/>
        <a:ext cx="7868705" cy="503339"/>
      </dsp:txXfrm>
    </dsp:sp>
    <dsp:sp modelId="{2189BA5F-3E95-46C5-A77C-F4428DE43719}">
      <dsp:nvSpPr>
        <dsp:cNvPr id="0" name=""/>
        <dsp:cNvSpPr/>
      </dsp:nvSpPr>
      <dsp:spPr>
        <a:xfrm>
          <a:off x="837816" y="2585692"/>
          <a:ext cx="481010" cy="48101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1166A-B5A0-4D46-8A43-56684A1DA59C}">
      <dsp:nvSpPr>
        <dsp:cNvPr id="0" name=""/>
        <dsp:cNvSpPr/>
      </dsp:nvSpPr>
      <dsp:spPr>
        <a:xfrm rot="10800000">
          <a:off x="848660" y="3229534"/>
          <a:ext cx="7994540" cy="50333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1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2.5. </a:t>
          </a:r>
          <a:r>
            <a:rPr lang="x-none" sz="1400" b="1" kern="1200" dirty="0" smtClean="0"/>
            <a:t>6 Start-</a:t>
          </a:r>
          <a:r>
            <a:rPr lang="x-none" sz="1400" b="1" kern="1200" dirty="0" err="1" smtClean="0"/>
            <a:t>up</a:t>
          </a:r>
          <a:r>
            <a:rPr lang="x-none" sz="1400" b="1" kern="1200" dirty="0" smtClean="0"/>
            <a:t> – uri lansate pe piață cu potențial de scale-</a:t>
          </a:r>
          <a:r>
            <a:rPr lang="x-none" sz="1400" b="1" kern="1200" dirty="0" err="1" smtClean="0"/>
            <a:t>up</a:t>
          </a:r>
          <a:endParaRPr lang="en-US" sz="1400" b="1" kern="1200" dirty="0" smtClean="0"/>
        </a:p>
      </dsp:txBody>
      <dsp:txXfrm rot="10800000">
        <a:off x="974495" y="3229534"/>
        <a:ext cx="7868705" cy="503339"/>
      </dsp:txXfrm>
    </dsp:sp>
    <dsp:sp modelId="{A82C8740-B784-4789-B7BD-DB7C4409C2C9}">
      <dsp:nvSpPr>
        <dsp:cNvPr id="0" name=""/>
        <dsp:cNvSpPr/>
      </dsp:nvSpPr>
      <dsp:spPr>
        <a:xfrm>
          <a:off x="837816" y="3266393"/>
          <a:ext cx="481010" cy="48101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86065-022B-4658-ACDA-042B235636A0}">
      <dsp:nvSpPr>
        <dsp:cNvPr id="0" name=""/>
        <dsp:cNvSpPr/>
      </dsp:nvSpPr>
      <dsp:spPr>
        <a:xfrm rot="10800000">
          <a:off x="848660" y="3876458"/>
          <a:ext cx="7994540" cy="76911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1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kern="1200" dirty="0" smtClean="0">
              <a:solidFill>
                <a:srgbClr val="C00000"/>
              </a:solidFill>
            </a:rPr>
            <a:t>O. 3: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Asigurarea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suportului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termen</a:t>
          </a:r>
          <a:r>
            <a:rPr lang="en-US" sz="1400" b="1" kern="1200" dirty="0" smtClean="0">
              <a:solidFill>
                <a:srgbClr val="C00000"/>
              </a:solidFill>
            </a:rPr>
            <a:t> lung </a:t>
          </a:r>
          <a:r>
            <a:rPr lang="en-US" sz="1400" b="1" kern="1200" dirty="0" err="1" smtClean="0">
              <a:solidFill>
                <a:srgbClr val="C00000"/>
              </a:solidFill>
            </a:rPr>
            <a:t>prin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implementarea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adoptarea</a:t>
          </a:r>
          <a:r>
            <a:rPr lang="en-US" sz="1400" b="1" kern="1200" dirty="0" smtClean="0">
              <a:solidFill>
                <a:srgbClr val="C00000"/>
              </a:solidFill>
            </a:rPr>
            <a:t> "</a:t>
          </a:r>
          <a:r>
            <a:rPr lang="en-US" sz="1400" b="1" kern="1200" dirty="0" err="1" smtClean="0">
              <a:solidFill>
                <a:srgbClr val="C00000"/>
              </a:solidFill>
            </a:rPr>
            <a:t>Matricei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tehnologice</a:t>
          </a:r>
          <a:r>
            <a:rPr lang="en-US" sz="1400" b="1" kern="1200" dirty="0" smtClean="0">
              <a:solidFill>
                <a:srgbClr val="C00000"/>
              </a:solidFill>
            </a:rPr>
            <a:t> de transfer", care </a:t>
          </a:r>
          <a:r>
            <a:rPr lang="en-US" sz="1400" b="1" kern="1200" dirty="0" err="1" smtClean="0">
              <a:solidFill>
                <a:srgbClr val="C00000"/>
              </a:solidFill>
            </a:rPr>
            <a:t>constă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în</a:t>
          </a:r>
          <a:r>
            <a:rPr lang="en-US" sz="1400" b="1" kern="1200" dirty="0" smtClean="0">
              <a:solidFill>
                <a:srgbClr val="C00000"/>
              </a:solidFill>
            </a:rPr>
            <a:t> "Radar </a:t>
          </a:r>
          <a:r>
            <a:rPr lang="en-US" sz="1400" b="1" kern="1200" dirty="0" err="1" smtClean="0">
              <a:solidFill>
                <a:srgbClr val="C00000"/>
              </a:solidFill>
            </a:rPr>
            <a:t>tehnologic</a:t>
          </a:r>
          <a:r>
            <a:rPr lang="en-US" sz="1400" b="1" kern="1200" dirty="0" smtClean="0">
              <a:solidFill>
                <a:srgbClr val="C00000"/>
              </a:solidFill>
            </a:rPr>
            <a:t>" (</a:t>
          </a:r>
          <a:r>
            <a:rPr lang="en-US" sz="1400" b="1" kern="1200" dirty="0" err="1" smtClean="0">
              <a:solidFill>
                <a:srgbClr val="C00000"/>
              </a:solidFill>
            </a:rPr>
            <a:t>detectarea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tehnologiilor</a:t>
          </a:r>
          <a:r>
            <a:rPr lang="en-US" sz="1400" b="1" kern="1200" dirty="0" smtClean="0">
              <a:solidFill>
                <a:srgbClr val="C00000"/>
              </a:solidFill>
            </a:rPr>
            <a:t>  </a:t>
          </a:r>
          <a:r>
            <a:rPr lang="en-US" sz="1400" b="1" kern="1200" dirty="0" err="1" smtClean="0">
              <a:solidFill>
                <a:srgbClr val="C00000"/>
              </a:solidFill>
            </a:rPr>
            <a:t>în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regiunea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Europei</a:t>
          </a:r>
          <a:r>
            <a:rPr lang="en-US" sz="1400" b="1" kern="1200" dirty="0" smtClean="0">
              <a:solidFill>
                <a:srgbClr val="C00000"/>
              </a:solidFill>
            </a:rPr>
            <a:t> de </a:t>
          </a:r>
          <a:r>
            <a:rPr lang="en-US" sz="1400" b="1" kern="1200" dirty="0" err="1" smtClean="0">
              <a:solidFill>
                <a:srgbClr val="C00000"/>
              </a:solidFill>
            </a:rPr>
            <a:t>Sud</a:t>
          </a:r>
          <a:r>
            <a:rPr lang="en-US" sz="1400" b="1" kern="1200" dirty="0" smtClean="0">
              <a:solidFill>
                <a:srgbClr val="C00000"/>
              </a:solidFill>
            </a:rPr>
            <a:t>-Est), portal web (</a:t>
          </a:r>
          <a:r>
            <a:rPr lang="en-US" sz="1400" b="1" kern="1200" dirty="0" err="1" smtClean="0">
              <a:solidFill>
                <a:srgbClr val="C00000"/>
              </a:solidFill>
            </a:rPr>
            <a:t>detectarea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nevoilor</a:t>
          </a:r>
          <a:r>
            <a:rPr lang="en-US" sz="1400" b="1" kern="1200" dirty="0" smtClean="0">
              <a:solidFill>
                <a:srgbClr val="C00000"/>
              </a:solidFill>
            </a:rPr>
            <a:t> IMM-</a:t>
          </a:r>
          <a:r>
            <a:rPr lang="en-US" sz="1400" b="1" kern="1200" dirty="0" err="1" smtClean="0">
              <a:solidFill>
                <a:srgbClr val="C00000"/>
              </a:solidFill>
            </a:rPr>
            <a:t>urilor</a:t>
          </a:r>
          <a:r>
            <a:rPr lang="en-US" sz="1400" b="1" kern="1200" dirty="0" smtClean="0">
              <a:solidFill>
                <a:srgbClr val="C00000"/>
              </a:solidFill>
            </a:rPr>
            <a:t>)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"SIMULATOR index" </a:t>
          </a:r>
          <a:r>
            <a:rPr lang="en-US" sz="1400" b="1" kern="1200" dirty="0" err="1" smtClean="0">
              <a:solidFill>
                <a:srgbClr val="C00000"/>
              </a:solidFill>
            </a:rPr>
            <a:t>pentru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colaborarea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dintre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grupurile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țintă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incluse</a:t>
          </a:r>
          <a:r>
            <a:rPr lang="en-US" sz="1400" b="1" kern="1200" dirty="0" smtClean="0">
              <a:solidFill>
                <a:srgbClr val="C00000"/>
              </a:solidFill>
            </a:rPr>
            <a:t>)</a:t>
          </a:r>
        </a:p>
      </dsp:txBody>
      <dsp:txXfrm rot="10800000">
        <a:off x="1040939" y="3876458"/>
        <a:ext cx="7802261" cy="769116"/>
      </dsp:txXfrm>
    </dsp:sp>
    <dsp:sp modelId="{CEE67071-A39B-46E4-A078-F938027AE7E7}">
      <dsp:nvSpPr>
        <dsp:cNvPr id="0" name=""/>
        <dsp:cNvSpPr/>
      </dsp:nvSpPr>
      <dsp:spPr>
        <a:xfrm>
          <a:off x="792087" y="4032450"/>
          <a:ext cx="481010" cy="4810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F20B5-B2B0-471E-9ABE-C359AF3CAF59}">
      <dsp:nvSpPr>
        <dsp:cNvPr id="0" name=""/>
        <dsp:cNvSpPr/>
      </dsp:nvSpPr>
      <dsp:spPr>
        <a:xfrm rot="10800000">
          <a:off x="1512169" y="0"/>
          <a:ext cx="5539347" cy="581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26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C00000"/>
              </a:solidFill>
            </a:rPr>
            <a:t>Aplicant</a:t>
          </a:r>
          <a:r>
            <a:rPr lang="en-US" sz="1700" kern="1200" dirty="0" smtClean="0">
              <a:solidFill>
                <a:srgbClr val="C00000"/>
              </a:solidFill>
            </a:rPr>
            <a:t>: </a:t>
          </a:r>
          <a:r>
            <a:rPr lang="ro-RO" sz="1700" kern="1200" dirty="0" smtClean="0">
              <a:solidFill>
                <a:srgbClr val="C00000"/>
              </a:solidFill>
            </a:rPr>
            <a:t>AO ,,ASTRA-ANENII NOI” </a:t>
          </a:r>
          <a:endParaRPr lang="en-US" sz="1700" kern="1200" dirty="0">
            <a:solidFill>
              <a:srgbClr val="C00000"/>
            </a:solidFill>
          </a:endParaRPr>
        </a:p>
      </dsp:txBody>
      <dsp:txXfrm rot="10800000">
        <a:off x="1657450" y="0"/>
        <a:ext cx="5394066" cy="581126"/>
      </dsp:txXfrm>
    </dsp:sp>
    <dsp:sp modelId="{85C4B385-D5D7-4C85-97CD-3D84CD549073}">
      <dsp:nvSpPr>
        <dsp:cNvPr id="0" name=""/>
        <dsp:cNvSpPr/>
      </dsp:nvSpPr>
      <dsp:spPr>
        <a:xfrm>
          <a:off x="1249967" y="441"/>
          <a:ext cx="581126" cy="581126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8202F-78E9-48B6-82B0-6E5894BF5940}">
      <dsp:nvSpPr>
        <dsp:cNvPr id="0" name=""/>
        <dsp:cNvSpPr/>
      </dsp:nvSpPr>
      <dsp:spPr>
        <a:xfrm rot="10800000">
          <a:off x="1540530" y="755039"/>
          <a:ext cx="5539347" cy="581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26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Consiliul Raional Anenii Noi </a:t>
          </a:r>
          <a:endParaRPr lang="en-US" sz="1700" kern="1200"/>
        </a:p>
      </dsp:txBody>
      <dsp:txXfrm rot="10800000">
        <a:off x="1685811" y="755039"/>
        <a:ext cx="5394066" cy="581126"/>
      </dsp:txXfrm>
    </dsp:sp>
    <dsp:sp modelId="{08F30DA0-0D7D-4665-8258-DC425FDDDD2E}">
      <dsp:nvSpPr>
        <dsp:cNvPr id="0" name=""/>
        <dsp:cNvSpPr/>
      </dsp:nvSpPr>
      <dsp:spPr>
        <a:xfrm>
          <a:off x="1249967" y="755039"/>
          <a:ext cx="581126" cy="581126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87638-3670-4C71-BFA6-9877BACA37B9}">
      <dsp:nvSpPr>
        <dsp:cNvPr id="0" name=""/>
        <dsp:cNvSpPr/>
      </dsp:nvSpPr>
      <dsp:spPr>
        <a:xfrm rot="10800000">
          <a:off x="1540530" y="1509636"/>
          <a:ext cx="5539347" cy="581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26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OpenHUB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Galați</a:t>
          </a:r>
          <a:endParaRPr lang="en-US" sz="1700" kern="1200" dirty="0"/>
        </a:p>
      </dsp:txBody>
      <dsp:txXfrm rot="10800000">
        <a:off x="1685811" y="1509636"/>
        <a:ext cx="5394066" cy="581126"/>
      </dsp:txXfrm>
    </dsp:sp>
    <dsp:sp modelId="{0141048C-9C5C-4F38-8CD6-973591E1898C}">
      <dsp:nvSpPr>
        <dsp:cNvPr id="0" name=""/>
        <dsp:cNvSpPr/>
      </dsp:nvSpPr>
      <dsp:spPr>
        <a:xfrm>
          <a:off x="1249967" y="1509636"/>
          <a:ext cx="581126" cy="581126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233A8-8E8E-4A85-96DA-A90E3014D0A9}">
      <dsp:nvSpPr>
        <dsp:cNvPr id="0" name=""/>
        <dsp:cNvSpPr/>
      </dsp:nvSpPr>
      <dsp:spPr>
        <a:xfrm rot="10800000">
          <a:off x="1540530" y="2264234"/>
          <a:ext cx="5539347" cy="581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26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Consiliile județene Vaslui, Neamț, Galați, Giurgiu și Botoșani</a:t>
          </a:r>
          <a:r>
            <a:rPr lang="ro-RO" sz="1700" kern="1200" smtClean="0"/>
            <a:t> </a:t>
          </a:r>
          <a:endParaRPr lang="en-US" sz="1700" kern="1200"/>
        </a:p>
      </dsp:txBody>
      <dsp:txXfrm rot="10800000">
        <a:off x="1685811" y="2264234"/>
        <a:ext cx="5394066" cy="581126"/>
      </dsp:txXfrm>
    </dsp:sp>
    <dsp:sp modelId="{B2FB07D5-5C42-4D9E-8544-6F0BC655419B}">
      <dsp:nvSpPr>
        <dsp:cNvPr id="0" name=""/>
        <dsp:cNvSpPr/>
      </dsp:nvSpPr>
      <dsp:spPr>
        <a:xfrm>
          <a:off x="1249967" y="2264234"/>
          <a:ext cx="581126" cy="581126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DDB1-604E-4AF1-8D64-3E6D2FFAABCD}">
      <dsp:nvSpPr>
        <dsp:cNvPr id="0" name=""/>
        <dsp:cNvSpPr/>
      </dsp:nvSpPr>
      <dsp:spPr>
        <a:xfrm rot="10800000">
          <a:off x="1540530" y="3018831"/>
          <a:ext cx="5539347" cy="581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26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Asociația Companiilor de Creație din Moldova</a:t>
          </a:r>
          <a:endParaRPr lang="en-US" sz="1700" kern="1200"/>
        </a:p>
      </dsp:txBody>
      <dsp:txXfrm rot="10800000">
        <a:off x="1685811" y="3018831"/>
        <a:ext cx="5394066" cy="581126"/>
      </dsp:txXfrm>
    </dsp:sp>
    <dsp:sp modelId="{DD21AC45-95A7-4287-A8CF-2FB3999A3EF9}">
      <dsp:nvSpPr>
        <dsp:cNvPr id="0" name=""/>
        <dsp:cNvSpPr/>
      </dsp:nvSpPr>
      <dsp:spPr>
        <a:xfrm>
          <a:off x="1249967" y="3018831"/>
          <a:ext cx="581126" cy="581126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B9574-80AD-4356-B666-1339602A55B1}">
      <dsp:nvSpPr>
        <dsp:cNvPr id="0" name=""/>
        <dsp:cNvSpPr/>
      </dsp:nvSpPr>
      <dsp:spPr>
        <a:xfrm>
          <a:off x="715" y="1009973"/>
          <a:ext cx="1432714" cy="716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b="1" kern="1200" dirty="0" smtClean="0"/>
            <a:t>5 cursuri educaționale și 3 modele create și implementate</a:t>
          </a:r>
          <a:endParaRPr lang="ro-RO" sz="1300" b="1" kern="1200" dirty="0"/>
        </a:p>
      </dsp:txBody>
      <dsp:txXfrm>
        <a:off x="715" y="1009973"/>
        <a:ext cx="1432714" cy="716357"/>
      </dsp:txXfrm>
    </dsp:sp>
    <dsp:sp modelId="{EABAEEE3-B021-47DC-B377-1C61A5197D1E}">
      <dsp:nvSpPr>
        <dsp:cNvPr id="0" name=""/>
        <dsp:cNvSpPr/>
      </dsp:nvSpPr>
      <dsp:spPr>
        <a:xfrm>
          <a:off x="1734299" y="1009973"/>
          <a:ext cx="1432714" cy="716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b="1" kern="1200" dirty="0" smtClean="0"/>
            <a:t>1 </a:t>
          </a:r>
          <a:r>
            <a:rPr lang="ro-RO" sz="1300" b="1" kern="1200" dirty="0" err="1" smtClean="0"/>
            <a:t>knowledge</a:t>
          </a:r>
          <a:r>
            <a:rPr lang="ro-RO" sz="1300" b="1" kern="1200" dirty="0" smtClean="0"/>
            <a:t> hub creat în fiecare țară</a:t>
          </a:r>
          <a:endParaRPr lang="en-US" sz="1300" b="1" kern="1200" dirty="0"/>
        </a:p>
      </dsp:txBody>
      <dsp:txXfrm>
        <a:off x="1734299" y="1009973"/>
        <a:ext cx="1432714" cy="716357"/>
      </dsp:txXfrm>
    </dsp:sp>
    <dsp:sp modelId="{AAF79CDE-55DF-4D50-90BF-26B545EABC0A}">
      <dsp:nvSpPr>
        <dsp:cNvPr id="0" name=""/>
        <dsp:cNvSpPr/>
      </dsp:nvSpPr>
      <dsp:spPr>
        <a:xfrm>
          <a:off x="3467883" y="1009973"/>
          <a:ext cx="1432714" cy="716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b="1" kern="1200" dirty="0" smtClean="0"/>
            <a:t> 5 vouchere de inovare acordate</a:t>
          </a:r>
          <a:endParaRPr lang="en-US" sz="1300" b="1" kern="1200" dirty="0"/>
        </a:p>
      </dsp:txBody>
      <dsp:txXfrm>
        <a:off x="3467883" y="1009973"/>
        <a:ext cx="1432714" cy="716357"/>
      </dsp:txXfrm>
    </dsp:sp>
    <dsp:sp modelId="{E56AB3A9-5A30-4411-9659-5A17240567FF}">
      <dsp:nvSpPr>
        <dsp:cNvPr id="0" name=""/>
        <dsp:cNvSpPr/>
      </dsp:nvSpPr>
      <dsp:spPr>
        <a:xfrm>
          <a:off x="5201467" y="1009973"/>
          <a:ext cx="1432714" cy="716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b="1" kern="1200" dirty="0" smtClean="0"/>
            <a:t>1 </a:t>
          </a:r>
          <a:r>
            <a:rPr lang="ro-RO" sz="1300" b="1" kern="1200" dirty="0" err="1" smtClean="0"/>
            <a:t>Compeție</a:t>
          </a:r>
          <a:r>
            <a:rPr lang="ro-RO" sz="1300" b="1" kern="1200" dirty="0" smtClean="0"/>
            <a:t> </a:t>
          </a:r>
          <a:r>
            <a:rPr lang="ro-RO" sz="1300" b="1" kern="1200" dirty="0" err="1" smtClean="0"/>
            <a:t>pitch</a:t>
          </a:r>
          <a:endParaRPr lang="en-US" sz="1300" b="1" kern="1200" dirty="0"/>
        </a:p>
      </dsp:txBody>
      <dsp:txXfrm>
        <a:off x="5201467" y="1009973"/>
        <a:ext cx="1432714" cy="716357"/>
      </dsp:txXfrm>
    </dsp:sp>
    <dsp:sp modelId="{2779C3C9-D9AE-46C1-9C02-072F1D057EF3}">
      <dsp:nvSpPr>
        <dsp:cNvPr id="0" name=""/>
        <dsp:cNvSpPr/>
      </dsp:nvSpPr>
      <dsp:spPr>
        <a:xfrm>
          <a:off x="6935051" y="1009973"/>
          <a:ext cx="1432714" cy="716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b="1" kern="1200" dirty="0" smtClean="0"/>
            <a:t>6 start-</a:t>
          </a:r>
          <a:r>
            <a:rPr lang="ro-RO" sz="1300" b="1" kern="1200" dirty="0" err="1" smtClean="0"/>
            <a:t>up</a:t>
          </a:r>
          <a:r>
            <a:rPr lang="ro-RO" sz="1300" b="1" kern="1200" dirty="0" smtClean="0"/>
            <a:t> lansate pe piață internațională</a:t>
          </a:r>
          <a:endParaRPr lang="en-US" sz="1300" b="1" kern="1200" dirty="0"/>
        </a:p>
      </dsp:txBody>
      <dsp:txXfrm>
        <a:off x="6935051" y="1009973"/>
        <a:ext cx="1432714" cy="716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F20B5-B2B0-471E-9ABE-C359AF3CAF59}">
      <dsp:nvSpPr>
        <dsp:cNvPr id="0" name=""/>
        <dsp:cNvSpPr/>
      </dsp:nvSpPr>
      <dsp:spPr>
        <a:xfrm rot="10800000">
          <a:off x="-1" y="0"/>
          <a:ext cx="8800532" cy="6161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69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rgbClr val="C00000"/>
              </a:solidFill>
            </a:rPr>
            <a:t>O1. Crearea și dotarea cu echipament a centrului de suport în afaceri creative „Creative Hub”</a:t>
          </a:r>
          <a:endParaRPr lang="en-US" sz="1400" kern="1200" dirty="0">
            <a:solidFill>
              <a:srgbClr val="C00000"/>
            </a:solidFill>
          </a:endParaRPr>
        </a:p>
      </dsp:txBody>
      <dsp:txXfrm rot="10800000">
        <a:off x="154029" y="0"/>
        <a:ext cx="8646502" cy="616122"/>
      </dsp:txXfrm>
    </dsp:sp>
    <dsp:sp modelId="{85C4B385-D5D7-4C85-97CD-3D84CD549073}">
      <dsp:nvSpPr>
        <dsp:cNvPr id="0" name=""/>
        <dsp:cNvSpPr/>
      </dsp:nvSpPr>
      <dsp:spPr>
        <a:xfrm>
          <a:off x="0" y="0"/>
          <a:ext cx="616122" cy="616122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8202F-78E9-48B6-82B0-6E5894BF5940}">
      <dsp:nvSpPr>
        <dsp:cNvPr id="0" name=""/>
        <dsp:cNvSpPr/>
      </dsp:nvSpPr>
      <dsp:spPr>
        <a:xfrm rot="10800000">
          <a:off x="-1" y="800110"/>
          <a:ext cx="8800532" cy="6161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69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1.1 Repararea și dotarea cu mobilier și echipament a spațiilor de oficii pentru rezidenți </a:t>
          </a:r>
          <a:r>
            <a:rPr lang="en-US" sz="1400" b="1" kern="1200" dirty="0" err="1" smtClean="0"/>
            <a:t>și</a:t>
          </a:r>
          <a:r>
            <a:rPr lang="en-US" sz="1400" b="1" kern="1200" dirty="0" smtClean="0"/>
            <a:t> a </a:t>
          </a:r>
          <a:r>
            <a:rPr lang="en-US" sz="1400" b="1" kern="1200" dirty="0" smtClean="0"/>
            <a:t>spa</a:t>
          </a:r>
          <a:r>
            <a:rPr lang="ro-RO" sz="1400" b="1" kern="1200" dirty="0" smtClean="0"/>
            <a:t>ț</a:t>
          </a:r>
          <a:r>
            <a:rPr lang="en-US" sz="1400" b="1" kern="1200" dirty="0" err="1" smtClean="0"/>
            <a:t>iilor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comune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lucru</a:t>
          </a:r>
          <a:r>
            <a:rPr lang="en-US" sz="1400" b="1" kern="1200" dirty="0" smtClean="0"/>
            <a:t> </a:t>
          </a:r>
          <a:r>
            <a:rPr lang="ro-RO" sz="1400" kern="1200" dirty="0" smtClean="0"/>
            <a:t> </a:t>
          </a:r>
          <a:endParaRPr lang="en-US" sz="1400" kern="1200" dirty="0"/>
        </a:p>
      </dsp:txBody>
      <dsp:txXfrm rot="10800000">
        <a:off x="154029" y="800110"/>
        <a:ext cx="8646502" cy="616122"/>
      </dsp:txXfrm>
    </dsp:sp>
    <dsp:sp modelId="{08F30DA0-0D7D-4665-8258-DC425FDDDD2E}">
      <dsp:nvSpPr>
        <dsp:cNvPr id="0" name=""/>
        <dsp:cNvSpPr/>
      </dsp:nvSpPr>
      <dsp:spPr>
        <a:xfrm>
          <a:off x="0" y="742471"/>
          <a:ext cx="616122" cy="61612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87638-3670-4C71-BFA6-9877BACA37B9}">
      <dsp:nvSpPr>
        <dsp:cNvPr id="0" name=""/>
        <dsp:cNvSpPr/>
      </dsp:nvSpPr>
      <dsp:spPr>
        <a:xfrm rot="10800000">
          <a:off x="-1" y="1600150"/>
          <a:ext cx="8800532" cy="6161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69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rgbClr val="C00000"/>
              </a:solidFill>
            </a:rPr>
            <a:t>O2. Promovarea Creative Hub și atragerea rezidenților, </a:t>
          </a:r>
          <a:r>
            <a:rPr lang="en-US" sz="1400" b="1" kern="1200" dirty="0" err="1" smtClean="0">
              <a:solidFill>
                <a:srgbClr val="C00000"/>
              </a:solidFill>
            </a:rPr>
            <a:t>inclusiv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prin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informare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comunicare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publică</a:t>
          </a:r>
          <a:endParaRPr lang="en-US" sz="1400" kern="1200" dirty="0">
            <a:solidFill>
              <a:srgbClr val="C00000"/>
            </a:solidFill>
          </a:endParaRPr>
        </a:p>
      </dsp:txBody>
      <dsp:txXfrm rot="10800000">
        <a:off x="154029" y="1600150"/>
        <a:ext cx="8646502" cy="616122"/>
      </dsp:txXfrm>
    </dsp:sp>
    <dsp:sp modelId="{0141048C-9C5C-4F38-8CD6-973591E1898C}">
      <dsp:nvSpPr>
        <dsp:cNvPr id="0" name=""/>
        <dsp:cNvSpPr/>
      </dsp:nvSpPr>
      <dsp:spPr>
        <a:xfrm>
          <a:off x="0" y="1614081"/>
          <a:ext cx="616122" cy="616122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9F11A-257C-415F-B3F6-A013BF4A01F0}">
      <dsp:nvSpPr>
        <dsp:cNvPr id="0" name=""/>
        <dsp:cNvSpPr/>
      </dsp:nvSpPr>
      <dsp:spPr>
        <a:xfrm rot="10800000">
          <a:off x="-1" y="2400190"/>
          <a:ext cx="8800532" cy="6161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69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</a:t>
          </a:r>
          <a:r>
            <a:rPr lang="it-IT" sz="1400" b="1" kern="1200" dirty="0" smtClean="0"/>
            <a:t>2.1 Campanie de informare, publicitate și promovare a Creative Hub</a:t>
          </a:r>
          <a:endParaRPr lang="en-US" sz="1400" b="1" kern="1200" dirty="0"/>
        </a:p>
      </dsp:txBody>
      <dsp:txXfrm rot="10800000">
        <a:off x="154029" y="2400190"/>
        <a:ext cx="8646502" cy="616122"/>
      </dsp:txXfrm>
    </dsp:sp>
    <dsp:sp modelId="{3F8ED1C3-86A9-4EED-AD8B-4931AF77840B}">
      <dsp:nvSpPr>
        <dsp:cNvPr id="0" name=""/>
        <dsp:cNvSpPr/>
      </dsp:nvSpPr>
      <dsp:spPr>
        <a:xfrm>
          <a:off x="0" y="2451372"/>
          <a:ext cx="616122" cy="61612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FF4F7-3852-45B1-967D-6F3CC7E58B46}">
      <dsp:nvSpPr>
        <dsp:cNvPr id="0" name=""/>
        <dsp:cNvSpPr/>
      </dsp:nvSpPr>
      <dsp:spPr>
        <a:xfrm rot="10800000">
          <a:off x="-1" y="3200231"/>
          <a:ext cx="8800532" cy="6161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69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</a:t>
          </a:r>
          <a:r>
            <a:rPr lang="en-US" sz="1400" b="1" kern="1200" dirty="0" smtClean="0"/>
            <a:t>2.2 </a:t>
          </a:r>
          <a:r>
            <a:rPr lang="en-US" sz="1400" b="1" kern="1200" dirty="0" err="1" smtClean="0"/>
            <a:t>Organizarea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și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selectarea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prin</a:t>
          </a:r>
          <a:r>
            <a:rPr lang="en-US" sz="1400" b="1" kern="1200" dirty="0" smtClean="0"/>
            <a:t> concurs a </a:t>
          </a:r>
          <a:r>
            <a:rPr lang="en-US" sz="1400" b="1" kern="1200" dirty="0" err="1" smtClean="0"/>
            <a:t>rezidenților</a:t>
          </a:r>
          <a:endParaRPr lang="en-US" sz="1400" b="1" kern="1200" dirty="0"/>
        </a:p>
      </dsp:txBody>
      <dsp:txXfrm rot="10800000">
        <a:off x="154029" y="3200231"/>
        <a:ext cx="8646502" cy="616122"/>
      </dsp:txXfrm>
    </dsp:sp>
    <dsp:sp modelId="{90016BB1-BF4F-4238-BCF1-42753A18514C}">
      <dsp:nvSpPr>
        <dsp:cNvPr id="0" name=""/>
        <dsp:cNvSpPr/>
      </dsp:nvSpPr>
      <dsp:spPr>
        <a:xfrm>
          <a:off x="0" y="3198468"/>
          <a:ext cx="616122" cy="61612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F20B5-B2B0-471E-9ABE-C359AF3CAF59}">
      <dsp:nvSpPr>
        <dsp:cNvPr id="0" name=""/>
        <dsp:cNvSpPr/>
      </dsp:nvSpPr>
      <dsp:spPr>
        <a:xfrm rot="10800000">
          <a:off x="-1" y="508"/>
          <a:ext cx="8329849" cy="4802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9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rgbClr val="C00000"/>
              </a:solidFill>
            </a:rPr>
            <a:t>O3. Consolidarea capacităților rezidenților prin instruire</a:t>
          </a:r>
          <a:endParaRPr lang="en-US" sz="1400" kern="1200" dirty="0">
            <a:solidFill>
              <a:srgbClr val="C00000"/>
            </a:solidFill>
          </a:endParaRPr>
        </a:p>
      </dsp:txBody>
      <dsp:txXfrm rot="10800000">
        <a:off x="120073" y="508"/>
        <a:ext cx="8209775" cy="480298"/>
      </dsp:txXfrm>
    </dsp:sp>
    <dsp:sp modelId="{85C4B385-D5D7-4C85-97CD-3D84CD549073}">
      <dsp:nvSpPr>
        <dsp:cNvPr id="0" name=""/>
        <dsp:cNvSpPr/>
      </dsp:nvSpPr>
      <dsp:spPr>
        <a:xfrm>
          <a:off x="0" y="0"/>
          <a:ext cx="480298" cy="4802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233A8-8E8E-4A85-96DA-A90E3014D0A9}">
      <dsp:nvSpPr>
        <dsp:cNvPr id="0" name=""/>
        <dsp:cNvSpPr/>
      </dsp:nvSpPr>
      <dsp:spPr>
        <a:xfrm rot="10800000">
          <a:off x="-1" y="624544"/>
          <a:ext cx="8329849" cy="4802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9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3.1 Evaluarea necesităților de instruire a rezidenților </a:t>
          </a:r>
          <a:r>
            <a:rPr lang="en-US" sz="1400" b="1" kern="1200" dirty="0" err="1" smtClean="0"/>
            <a:t>permanenți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și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ai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altor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categorii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utilizatori</a:t>
          </a:r>
          <a:endParaRPr lang="en-US" sz="1400" kern="1200" dirty="0"/>
        </a:p>
      </dsp:txBody>
      <dsp:txXfrm rot="10800000">
        <a:off x="120073" y="624544"/>
        <a:ext cx="8209775" cy="480298"/>
      </dsp:txXfrm>
    </dsp:sp>
    <dsp:sp modelId="{B2FB07D5-5C42-4D9E-8544-6F0BC655419B}">
      <dsp:nvSpPr>
        <dsp:cNvPr id="0" name=""/>
        <dsp:cNvSpPr/>
      </dsp:nvSpPr>
      <dsp:spPr>
        <a:xfrm>
          <a:off x="0" y="594132"/>
          <a:ext cx="480298" cy="48029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DDB1-604E-4AF1-8D64-3E6D2FFAABCD}">
      <dsp:nvSpPr>
        <dsp:cNvPr id="0" name=""/>
        <dsp:cNvSpPr/>
      </dsp:nvSpPr>
      <dsp:spPr>
        <a:xfrm rot="10800000">
          <a:off x="-1" y="1248215"/>
          <a:ext cx="8329849" cy="4802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9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3.2 Acordarea de consultanță continua </a:t>
          </a:r>
          <a:r>
            <a:rPr lang="en-US" sz="1400" b="1" kern="1200" dirty="0" err="1" smtClean="0"/>
            <a:t>rezidenților</a:t>
          </a:r>
          <a:r>
            <a:rPr lang="ro-RO" sz="1400" b="1" kern="1200" dirty="0" smtClean="0"/>
            <a:t> în dezvoltarea </a:t>
          </a:r>
          <a:r>
            <a:rPr lang="en-US" sz="1400" b="1" kern="1200" dirty="0" err="1" smtClean="0"/>
            <a:t>ideilor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inovative</a:t>
          </a:r>
          <a:r>
            <a:rPr lang="en-US" sz="1400" b="1" kern="1200" dirty="0" smtClean="0"/>
            <a:t> </a:t>
          </a:r>
          <a:r>
            <a:rPr lang="ro-RO" sz="1400" b="1" kern="1200" dirty="0" smtClean="0"/>
            <a:t>ș</a:t>
          </a:r>
          <a:r>
            <a:rPr lang="en-US" sz="1400" b="1" kern="1200" dirty="0" smtClean="0"/>
            <a:t>i </a:t>
          </a:r>
          <a:r>
            <a:rPr lang="en-US" sz="1400" b="1" kern="1200" dirty="0" smtClean="0"/>
            <a:t>a business-</a:t>
          </a:r>
          <a:r>
            <a:rPr lang="en-US" sz="1400" b="1" kern="1200" dirty="0" err="1" smtClean="0"/>
            <a:t>ului</a:t>
          </a:r>
          <a:endParaRPr lang="en-US" sz="1400" b="1" kern="1200" dirty="0"/>
        </a:p>
      </dsp:txBody>
      <dsp:txXfrm rot="10800000">
        <a:off x="120073" y="1248215"/>
        <a:ext cx="8209775" cy="480298"/>
      </dsp:txXfrm>
    </dsp:sp>
    <dsp:sp modelId="{DD21AC45-95A7-4287-A8CF-2FB3999A3EF9}">
      <dsp:nvSpPr>
        <dsp:cNvPr id="0" name=""/>
        <dsp:cNvSpPr/>
      </dsp:nvSpPr>
      <dsp:spPr>
        <a:xfrm>
          <a:off x="0" y="1273594"/>
          <a:ext cx="480298" cy="4802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B21D8-569A-4771-A30C-3CF71BBEBC21}">
      <dsp:nvSpPr>
        <dsp:cNvPr id="0" name=""/>
        <dsp:cNvSpPr/>
      </dsp:nvSpPr>
      <dsp:spPr>
        <a:xfrm rot="10800000">
          <a:off x="-1" y="1871886"/>
          <a:ext cx="8329849" cy="4802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9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3.3 </a:t>
          </a:r>
          <a:r>
            <a:rPr lang="en-US" sz="1400" b="1" kern="1200" dirty="0" err="1" smtClean="0"/>
            <a:t>Organizarea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Programelor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schimb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experiență</a:t>
          </a:r>
          <a:r>
            <a:rPr lang="en-US" sz="1400" b="1" kern="1200" dirty="0" smtClean="0"/>
            <a:t> </a:t>
          </a:r>
          <a:r>
            <a:rPr lang="ro-RO" sz="1400" b="1" kern="1200" dirty="0" smtClean="0"/>
            <a:t>ș</a:t>
          </a:r>
          <a:r>
            <a:rPr lang="en-US" sz="1400" b="1" kern="1200" dirty="0" smtClean="0"/>
            <a:t>i </a:t>
          </a:r>
          <a:r>
            <a:rPr lang="en-US" sz="1400" b="1" kern="1200" dirty="0" err="1" smtClean="0"/>
            <a:t>bune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practici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pentru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rezidenți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permanenți</a:t>
          </a:r>
          <a:endParaRPr lang="en-US" sz="1400" b="1" kern="1200" dirty="0"/>
        </a:p>
      </dsp:txBody>
      <dsp:txXfrm rot="10800000">
        <a:off x="120073" y="1871886"/>
        <a:ext cx="8209775" cy="480298"/>
      </dsp:txXfrm>
    </dsp:sp>
    <dsp:sp modelId="{72E5912C-DBC6-4C05-9045-AF35A2E4D28B}">
      <dsp:nvSpPr>
        <dsp:cNvPr id="0" name=""/>
        <dsp:cNvSpPr/>
      </dsp:nvSpPr>
      <dsp:spPr>
        <a:xfrm>
          <a:off x="0" y="1855993"/>
          <a:ext cx="480298" cy="48029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9F11A-257C-415F-B3F6-A013BF4A01F0}">
      <dsp:nvSpPr>
        <dsp:cNvPr id="0" name=""/>
        <dsp:cNvSpPr/>
      </dsp:nvSpPr>
      <dsp:spPr>
        <a:xfrm rot="10800000">
          <a:off x="-1" y="2495557"/>
          <a:ext cx="8329849" cy="4802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9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3.4 Organizarea Program</a:t>
          </a:r>
          <a:r>
            <a:rPr lang="x-none" sz="1400" b="1" kern="1200" dirty="0" smtClean="0"/>
            <a:t>ului</a:t>
          </a:r>
          <a:r>
            <a:rPr lang="ro-RO" sz="1400" b="1" kern="1200" dirty="0" smtClean="0"/>
            <a:t> de mentorat pentru rezidenți </a:t>
          </a:r>
          <a:endParaRPr lang="en-US" sz="1400" b="1" kern="1200" dirty="0"/>
        </a:p>
      </dsp:txBody>
      <dsp:txXfrm rot="10800000">
        <a:off x="120073" y="2495557"/>
        <a:ext cx="8209775" cy="480298"/>
      </dsp:txXfrm>
    </dsp:sp>
    <dsp:sp modelId="{3F8ED1C3-86A9-4EED-AD8B-4931AF77840B}">
      <dsp:nvSpPr>
        <dsp:cNvPr id="0" name=""/>
        <dsp:cNvSpPr/>
      </dsp:nvSpPr>
      <dsp:spPr>
        <a:xfrm>
          <a:off x="0" y="2535455"/>
          <a:ext cx="480298" cy="48029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FF4F7-3852-45B1-967D-6F3CC7E58B46}">
      <dsp:nvSpPr>
        <dsp:cNvPr id="0" name=""/>
        <dsp:cNvSpPr/>
      </dsp:nvSpPr>
      <dsp:spPr>
        <a:xfrm rot="10800000">
          <a:off x="-1" y="3119227"/>
          <a:ext cx="8329849" cy="4802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9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3.5 Organizarea evenimentelor de </a:t>
          </a:r>
          <a:r>
            <a:rPr lang="ro-RO" sz="1400" b="1" kern="1200" dirty="0" err="1" smtClean="0"/>
            <a:t>networking</a:t>
          </a:r>
          <a:r>
            <a:rPr lang="ro-RO" sz="1400" b="1" kern="1200" dirty="0" smtClean="0"/>
            <a:t> și brokeraj</a:t>
          </a:r>
          <a:endParaRPr lang="en-US" sz="1400" b="1" kern="1200" dirty="0"/>
        </a:p>
      </dsp:txBody>
      <dsp:txXfrm rot="10800000">
        <a:off x="120073" y="3119227"/>
        <a:ext cx="8209775" cy="480298"/>
      </dsp:txXfrm>
    </dsp:sp>
    <dsp:sp modelId="{90016BB1-BF4F-4238-BCF1-42753A18514C}">
      <dsp:nvSpPr>
        <dsp:cNvPr id="0" name=""/>
        <dsp:cNvSpPr/>
      </dsp:nvSpPr>
      <dsp:spPr>
        <a:xfrm>
          <a:off x="0" y="3117854"/>
          <a:ext cx="480298" cy="48029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F20B5-B2B0-471E-9ABE-C359AF3CAF59}">
      <dsp:nvSpPr>
        <dsp:cNvPr id="0" name=""/>
        <dsp:cNvSpPr/>
      </dsp:nvSpPr>
      <dsp:spPr>
        <a:xfrm rot="10800000">
          <a:off x="-1" y="1973"/>
          <a:ext cx="8329849" cy="7344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6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rgbClr val="C00000"/>
              </a:solidFill>
            </a:rPr>
            <a:t>O4. Asistarea și promovarea rezidenților pe piața internă și externă</a:t>
          </a:r>
          <a:endParaRPr lang="en-US" sz="1400" kern="1200" dirty="0">
            <a:solidFill>
              <a:srgbClr val="C00000"/>
            </a:solidFill>
          </a:endParaRPr>
        </a:p>
      </dsp:txBody>
      <dsp:txXfrm rot="10800000">
        <a:off x="183602" y="1973"/>
        <a:ext cx="8146246" cy="734413"/>
      </dsp:txXfrm>
    </dsp:sp>
    <dsp:sp modelId="{85C4B385-D5D7-4C85-97CD-3D84CD549073}">
      <dsp:nvSpPr>
        <dsp:cNvPr id="0" name=""/>
        <dsp:cNvSpPr/>
      </dsp:nvSpPr>
      <dsp:spPr>
        <a:xfrm>
          <a:off x="0" y="0"/>
          <a:ext cx="734413" cy="7344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233A8-8E8E-4A85-96DA-A90E3014D0A9}">
      <dsp:nvSpPr>
        <dsp:cNvPr id="0" name=""/>
        <dsp:cNvSpPr/>
      </dsp:nvSpPr>
      <dsp:spPr>
        <a:xfrm rot="10800000">
          <a:off x="-1" y="956172"/>
          <a:ext cx="8329849" cy="7344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6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4.1 </a:t>
          </a:r>
          <a:r>
            <a:rPr lang="en-US" sz="1400" b="1" kern="1200" dirty="0" err="1" smtClean="0"/>
            <a:t>Facilitarea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participării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rezidenților</a:t>
          </a:r>
          <a:r>
            <a:rPr lang="en-US" sz="1400" b="1" kern="1200" dirty="0" smtClean="0"/>
            <a:t> HUB-</a:t>
          </a:r>
          <a:r>
            <a:rPr lang="en-US" sz="1400" b="1" kern="1200" dirty="0" err="1" smtClean="0"/>
            <a:t>ului</a:t>
          </a:r>
          <a:r>
            <a:rPr lang="en-US" sz="1400" b="1" kern="1200" dirty="0" smtClean="0"/>
            <a:t> la </a:t>
          </a:r>
          <a:r>
            <a:rPr lang="en-US" sz="1400" b="1" kern="1200" dirty="0" err="1" smtClean="0"/>
            <a:t>expoziții</a:t>
          </a:r>
          <a:endParaRPr lang="en-US" sz="1400" kern="1200" dirty="0"/>
        </a:p>
      </dsp:txBody>
      <dsp:txXfrm rot="10800000">
        <a:off x="183602" y="956172"/>
        <a:ext cx="8146246" cy="734413"/>
      </dsp:txXfrm>
    </dsp:sp>
    <dsp:sp modelId="{B2FB07D5-5C42-4D9E-8544-6F0BC655419B}">
      <dsp:nvSpPr>
        <dsp:cNvPr id="0" name=""/>
        <dsp:cNvSpPr/>
      </dsp:nvSpPr>
      <dsp:spPr>
        <a:xfrm>
          <a:off x="0" y="909669"/>
          <a:ext cx="734413" cy="73441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DDB1-604E-4AF1-8D64-3E6D2FFAABCD}">
      <dsp:nvSpPr>
        <dsp:cNvPr id="0" name=""/>
        <dsp:cNvSpPr/>
      </dsp:nvSpPr>
      <dsp:spPr>
        <a:xfrm rot="10800000">
          <a:off x="-1" y="1909813"/>
          <a:ext cx="8329849" cy="7344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6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</a:t>
          </a:r>
          <a:r>
            <a:rPr lang="en-US" sz="1400" b="1" kern="1200" dirty="0" smtClean="0"/>
            <a:t>4.2. </a:t>
          </a:r>
          <a:r>
            <a:rPr lang="en-US" sz="1400" b="1" kern="1200" dirty="0" err="1" smtClean="0"/>
            <a:t>Stabilirea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acordurilor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parteneriat</a:t>
          </a:r>
          <a:r>
            <a:rPr lang="en-US" sz="1400" b="1" kern="1200" dirty="0" smtClean="0"/>
            <a:t> cu </a:t>
          </a:r>
          <a:r>
            <a:rPr lang="en-US" sz="1400" b="1" kern="1200" dirty="0" err="1" smtClean="0"/>
            <a:t>entități</a:t>
          </a:r>
          <a:r>
            <a:rPr lang="en-US" sz="1400" b="1" kern="1200" dirty="0" smtClean="0"/>
            <a:t> din </a:t>
          </a:r>
          <a:r>
            <a:rPr lang="en-US" sz="1400" b="1" kern="1200" dirty="0" err="1" smtClean="0"/>
            <a:t>domeniu</a:t>
          </a:r>
          <a:r>
            <a:rPr lang="en-US" sz="1400" b="1" kern="1200" dirty="0" smtClean="0"/>
            <a:t> din Romania</a:t>
          </a:r>
          <a:endParaRPr lang="en-US" sz="1400" b="1" kern="1200" dirty="0"/>
        </a:p>
      </dsp:txBody>
      <dsp:txXfrm rot="10800000">
        <a:off x="183602" y="1909813"/>
        <a:ext cx="8146246" cy="734413"/>
      </dsp:txXfrm>
    </dsp:sp>
    <dsp:sp modelId="{DD21AC45-95A7-4287-A8CF-2FB3999A3EF9}">
      <dsp:nvSpPr>
        <dsp:cNvPr id="0" name=""/>
        <dsp:cNvSpPr/>
      </dsp:nvSpPr>
      <dsp:spPr>
        <a:xfrm>
          <a:off x="0" y="1948620"/>
          <a:ext cx="734413" cy="73441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B21D8-569A-4771-A30C-3CF71BBEBC21}">
      <dsp:nvSpPr>
        <dsp:cNvPr id="0" name=""/>
        <dsp:cNvSpPr/>
      </dsp:nvSpPr>
      <dsp:spPr>
        <a:xfrm rot="10800000">
          <a:off x="-1" y="2863455"/>
          <a:ext cx="8329849" cy="7344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6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A. 4.3 </a:t>
          </a:r>
          <a:r>
            <a:rPr lang="en-US" sz="1400" b="1" kern="1200" dirty="0" err="1" smtClean="0"/>
            <a:t>Elaborarea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strategilor</a:t>
          </a:r>
          <a:r>
            <a:rPr lang="en-US" sz="1400" b="1" kern="1200" dirty="0" smtClean="0"/>
            <a:t> de marketing </a:t>
          </a:r>
          <a:r>
            <a:rPr lang="en-US" sz="1400" b="1" kern="1200" dirty="0" err="1" smtClean="0"/>
            <a:t>pentru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rezidenți</a:t>
          </a:r>
          <a:endParaRPr lang="en-US" sz="1400" b="1" kern="1200" dirty="0"/>
        </a:p>
      </dsp:txBody>
      <dsp:txXfrm rot="10800000">
        <a:off x="183602" y="2863455"/>
        <a:ext cx="8146246" cy="734413"/>
      </dsp:txXfrm>
    </dsp:sp>
    <dsp:sp modelId="{72E5912C-DBC6-4C05-9045-AF35A2E4D28B}">
      <dsp:nvSpPr>
        <dsp:cNvPr id="0" name=""/>
        <dsp:cNvSpPr/>
      </dsp:nvSpPr>
      <dsp:spPr>
        <a:xfrm>
          <a:off x="0" y="2839153"/>
          <a:ext cx="734413" cy="73441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70345-8BB0-4D42-81C0-AE282DA3F95A}">
      <dsp:nvSpPr>
        <dsp:cNvPr id="0" name=""/>
        <dsp:cNvSpPr/>
      </dsp:nvSpPr>
      <dsp:spPr>
        <a:xfrm>
          <a:off x="633282" y="1116601"/>
          <a:ext cx="1265402" cy="126540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EB542-D313-4549-BD03-5C68317347C8}">
      <dsp:nvSpPr>
        <dsp:cNvPr id="0" name=""/>
        <dsp:cNvSpPr/>
      </dsp:nvSpPr>
      <dsp:spPr>
        <a:xfrm>
          <a:off x="633282" y="1116601"/>
          <a:ext cx="1265402" cy="126540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A0FFE-08AC-4AF7-BADD-2E7198D36B12}">
      <dsp:nvSpPr>
        <dsp:cNvPr id="0" name=""/>
        <dsp:cNvSpPr/>
      </dsp:nvSpPr>
      <dsp:spPr>
        <a:xfrm>
          <a:off x="581" y="1344373"/>
          <a:ext cx="2530804" cy="8098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>
              <a:solidFill>
                <a:srgbClr val="C00000"/>
              </a:solidFill>
            </a:rPr>
            <a:t>Universitatea de Stat </a:t>
          </a:r>
          <a:r>
            <a:rPr lang="en-CA" sz="1900" kern="1200" dirty="0" smtClean="0">
              <a:solidFill>
                <a:srgbClr val="C00000"/>
              </a:solidFill>
            </a:rPr>
            <a:t>”</a:t>
          </a:r>
          <a:r>
            <a:rPr lang="en-CA" sz="1900" kern="1200" dirty="0" err="1" smtClean="0">
              <a:solidFill>
                <a:srgbClr val="C00000"/>
              </a:solidFill>
            </a:rPr>
            <a:t>Dimitrie</a:t>
          </a:r>
          <a:r>
            <a:rPr lang="en-CA" sz="1900" kern="1200" dirty="0" smtClean="0">
              <a:solidFill>
                <a:srgbClr val="C00000"/>
              </a:solidFill>
            </a:rPr>
            <a:t> </a:t>
          </a:r>
          <a:r>
            <a:rPr lang="en-CA" sz="1900" kern="1200" dirty="0" err="1" smtClean="0">
              <a:solidFill>
                <a:srgbClr val="C00000"/>
              </a:solidFill>
            </a:rPr>
            <a:t>Cantemir</a:t>
          </a:r>
          <a:r>
            <a:rPr lang="en-CA" sz="1900" kern="1200" dirty="0" smtClean="0">
              <a:solidFill>
                <a:srgbClr val="C00000"/>
              </a:solidFill>
            </a:rPr>
            <a:t>”</a:t>
          </a:r>
          <a:endParaRPr lang="en-US" sz="1900" kern="1200" dirty="0">
            <a:solidFill>
              <a:srgbClr val="C00000"/>
            </a:solidFill>
          </a:endParaRPr>
        </a:p>
      </dsp:txBody>
      <dsp:txXfrm>
        <a:off x="581" y="1344373"/>
        <a:ext cx="2530804" cy="809857"/>
      </dsp:txXfrm>
    </dsp:sp>
    <dsp:sp modelId="{4925B848-C371-4DCA-8899-52A2AD536A53}">
      <dsp:nvSpPr>
        <dsp:cNvPr id="0" name=""/>
        <dsp:cNvSpPr/>
      </dsp:nvSpPr>
      <dsp:spPr>
        <a:xfrm>
          <a:off x="3695555" y="1116601"/>
          <a:ext cx="1265402" cy="126540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EF218-4117-4426-B4A7-A3B94F4AE29D}">
      <dsp:nvSpPr>
        <dsp:cNvPr id="0" name=""/>
        <dsp:cNvSpPr/>
      </dsp:nvSpPr>
      <dsp:spPr>
        <a:xfrm>
          <a:off x="3695555" y="1116601"/>
          <a:ext cx="1265402" cy="126540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184B4-4154-4EF0-95C0-37036151EADD}">
      <dsp:nvSpPr>
        <dsp:cNvPr id="0" name=""/>
        <dsp:cNvSpPr/>
      </dsp:nvSpPr>
      <dsp:spPr>
        <a:xfrm>
          <a:off x="3062854" y="1344373"/>
          <a:ext cx="2530804" cy="8098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>
              <a:solidFill>
                <a:srgbClr val="002060"/>
              </a:solidFill>
            </a:rPr>
            <a:t>ADR Centru</a:t>
          </a:r>
          <a:endParaRPr lang="en-US" sz="1900" kern="1200" dirty="0">
            <a:solidFill>
              <a:srgbClr val="002060"/>
            </a:solidFill>
          </a:endParaRPr>
        </a:p>
      </dsp:txBody>
      <dsp:txXfrm>
        <a:off x="3062854" y="1344373"/>
        <a:ext cx="2530804" cy="809857"/>
      </dsp:txXfrm>
    </dsp:sp>
    <dsp:sp modelId="{8D50FADD-F6C0-43ED-89B9-A9E8C71C5F36}">
      <dsp:nvSpPr>
        <dsp:cNvPr id="0" name=""/>
        <dsp:cNvSpPr/>
      </dsp:nvSpPr>
      <dsp:spPr>
        <a:xfrm>
          <a:off x="6757828" y="1116601"/>
          <a:ext cx="1265402" cy="126540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8A7B9-52B4-45D8-A1BA-10CB4C14D72D}">
      <dsp:nvSpPr>
        <dsp:cNvPr id="0" name=""/>
        <dsp:cNvSpPr/>
      </dsp:nvSpPr>
      <dsp:spPr>
        <a:xfrm>
          <a:off x="6757828" y="1116601"/>
          <a:ext cx="1265402" cy="126540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751E3-4AFF-465A-83EB-D0C92E4B412C}">
      <dsp:nvSpPr>
        <dsp:cNvPr id="0" name=""/>
        <dsp:cNvSpPr/>
      </dsp:nvSpPr>
      <dsp:spPr>
        <a:xfrm>
          <a:off x="6125127" y="1344373"/>
          <a:ext cx="2530804" cy="8098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>
              <a:solidFill>
                <a:srgbClr val="002060"/>
              </a:solidFill>
            </a:rPr>
            <a:t>Universitatea din </a:t>
          </a:r>
          <a:r>
            <a:rPr lang="en-CA" sz="1900" kern="1200" dirty="0" smtClean="0">
              <a:solidFill>
                <a:srgbClr val="002060"/>
              </a:solidFill>
            </a:rPr>
            <a:t>Galati</a:t>
          </a:r>
          <a:r>
            <a:rPr lang="ro-RO" sz="1900" kern="1200" dirty="0" smtClean="0">
              <a:solidFill>
                <a:srgbClr val="002060"/>
              </a:solidFill>
            </a:rPr>
            <a:t> </a:t>
          </a:r>
          <a:r>
            <a:rPr lang="en-CA" sz="1900" kern="1200" dirty="0" smtClean="0">
              <a:solidFill>
                <a:srgbClr val="002060"/>
              </a:solidFill>
            </a:rPr>
            <a:t>“Dun</a:t>
          </a:r>
          <a:r>
            <a:rPr lang="ro-RO" sz="1900" kern="1200" dirty="0" smtClean="0">
              <a:solidFill>
                <a:srgbClr val="002060"/>
              </a:solidFill>
            </a:rPr>
            <a:t>ă</a:t>
          </a:r>
          <a:r>
            <a:rPr lang="en-CA" sz="1900" kern="1200" dirty="0" err="1" smtClean="0">
              <a:solidFill>
                <a:srgbClr val="002060"/>
              </a:solidFill>
            </a:rPr>
            <a:t>rea</a:t>
          </a:r>
          <a:r>
            <a:rPr lang="en-CA" sz="1900" kern="1200" dirty="0" smtClean="0">
              <a:solidFill>
                <a:srgbClr val="002060"/>
              </a:solidFill>
            </a:rPr>
            <a:t> de Jos</a:t>
          </a:r>
          <a:r>
            <a:rPr lang="en-CA" sz="1900" kern="1200" dirty="0" smtClean="0"/>
            <a:t>” </a:t>
          </a:r>
          <a:endParaRPr lang="en-US" sz="1900" kern="1200" dirty="0"/>
        </a:p>
      </dsp:txBody>
      <dsp:txXfrm>
        <a:off x="6125127" y="1344373"/>
        <a:ext cx="2530804" cy="8098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577A9-3B52-4447-93DB-DE7464C4EA5A}">
      <dsp:nvSpPr>
        <dsp:cNvPr id="0" name=""/>
        <dsp:cNvSpPr/>
      </dsp:nvSpPr>
      <dsp:spPr>
        <a:xfrm rot="10800000">
          <a:off x="-1" y="334"/>
          <a:ext cx="7928052" cy="62766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8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rgbClr val="C00000"/>
              </a:solidFill>
            </a:rPr>
            <a:t>O. 1 </a:t>
          </a:r>
          <a:r>
            <a:rPr lang="en-US" sz="1400" b="1" kern="1200" dirty="0" err="1" smtClean="0">
              <a:solidFill>
                <a:srgbClr val="C00000"/>
              </a:solidFill>
            </a:rPr>
            <a:t>Proiectarea</a:t>
          </a:r>
          <a:r>
            <a:rPr lang="en-US" sz="1400" b="1" kern="1200" dirty="0" smtClean="0">
              <a:solidFill>
                <a:srgbClr val="C00000"/>
              </a:solidFill>
            </a:rPr>
            <a:t>, </a:t>
          </a:r>
          <a:r>
            <a:rPr lang="en-US" sz="1400" b="1" kern="1200" dirty="0" err="1" smtClean="0">
              <a:solidFill>
                <a:srgbClr val="C00000"/>
              </a:solidFill>
            </a:rPr>
            <a:t>dezvoltarea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lansarea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platformei</a:t>
          </a:r>
          <a:r>
            <a:rPr lang="en-US" sz="1400" b="1" kern="1200" dirty="0" smtClean="0">
              <a:solidFill>
                <a:srgbClr val="C00000"/>
              </a:solidFill>
            </a:rPr>
            <a:t> de </a:t>
          </a:r>
          <a:r>
            <a:rPr lang="en-US" sz="1400" b="1" kern="1200" dirty="0" err="1" smtClean="0">
              <a:solidFill>
                <a:srgbClr val="C00000"/>
              </a:solidFill>
            </a:rPr>
            <a:t>cooperare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transfrontalieră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evaluarea</a:t>
          </a:r>
          <a:r>
            <a:rPr lang="en-US" sz="1400" b="1" kern="1200" dirty="0" smtClean="0">
              <a:solidFill>
                <a:srgbClr val="C00000"/>
              </a:solidFill>
            </a:rPr>
            <a:t> ne</a:t>
          </a:r>
          <a:r>
            <a:rPr lang="x-none" sz="1400" b="1" kern="1200" dirty="0" err="1" smtClean="0">
              <a:solidFill>
                <a:srgbClr val="C00000"/>
              </a:solidFill>
            </a:rPr>
            <a:t>cesităților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așteptărilor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comunităților</a:t>
          </a:r>
          <a:r>
            <a:rPr lang="en-US" sz="1400" b="1" kern="1200" dirty="0" smtClean="0">
              <a:solidFill>
                <a:srgbClr val="C00000"/>
              </a:solidFill>
            </a:rPr>
            <a:t> din </a:t>
          </a:r>
          <a:r>
            <a:rPr lang="en-US" sz="1400" b="1" kern="1200" dirty="0" err="1" smtClean="0">
              <a:solidFill>
                <a:srgbClr val="C00000"/>
              </a:solidFill>
            </a:rPr>
            <a:t>regiunile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vizate</a:t>
          </a:r>
          <a:endParaRPr lang="en-US" sz="1400" kern="1200" dirty="0">
            <a:solidFill>
              <a:srgbClr val="C00000"/>
            </a:solidFill>
          </a:endParaRPr>
        </a:p>
      </dsp:txBody>
      <dsp:txXfrm rot="10800000">
        <a:off x="156915" y="334"/>
        <a:ext cx="7771136" cy="627663"/>
      </dsp:txXfrm>
    </dsp:sp>
    <dsp:sp modelId="{7A32E2BA-869F-4DA3-976B-C3C868F01529}">
      <dsp:nvSpPr>
        <dsp:cNvPr id="0" name=""/>
        <dsp:cNvSpPr/>
      </dsp:nvSpPr>
      <dsp:spPr>
        <a:xfrm>
          <a:off x="0" y="0"/>
          <a:ext cx="627663" cy="6276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3461A-4FA0-4ADB-B9EE-30EF09D313C4}">
      <dsp:nvSpPr>
        <dsp:cNvPr id="0" name=""/>
        <dsp:cNvSpPr/>
      </dsp:nvSpPr>
      <dsp:spPr>
        <a:xfrm rot="10800000">
          <a:off x="1683" y="805348"/>
          <a:ext cx="7926365" cy="62766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8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A. 1.1. </a:t>
          </a:r>
          <a:r>
            <a:rPr lang="en-US" sz="1400" b="1" kern="1200" dirty="0" err="1" smtClean="0"/>
            <a:t>Proiectarea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platformei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cooperare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transfrontalieră</a:t>
          </a:r>
          <a:r>
            <a:rPr lang="en-US" sz="1400" b="1" kern="1200" dirty="0" smtClean="0"/>
            <a:t>, a </a:t>
          </a:r>
          <a:r>
            <a:rPr lang="en-US" sz="1400" b="1" kern="1200" dirty="0" err="1" smtClean="0"/>
            <a:t>metodologiei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și</a:t>
          </a:r>
          <a:r>
            <a:rPr lang="en-US" sz="1400" b="1" kern="1200" dirty="0" smtClean="0"/>
            <a:t> a </a:t>
          </a:r>
          <a:r>
            <a:rPr lang="x-none" sz="1400" b="1" kern="1200" dirty="0" smtClean="0"/>
            <a:t>  </a:t>
          </a:r>
          <a:r>
            <a:rPr lang="en-US" sz="1400" b="1" kern="1200" dirty="0" err="1" smtClean="0"/>
            <a:t>criteriilor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minime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colectare</a:t>
          </a:r>
          <a:r>
            <a:rPr lang="en-US" sz="1400" b="1" kern="1200" dirty="0" smtClean="0"/>
            <a:t> a </a:t>
          </a:r>
          <a:r>
            <a:rPr lang="en-US" sz="1400" b="1" kern="1200" dirty="0" err="1" smtClean="0"/>
            <a:t>datelor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privind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potențialul</a:t>
          </a:r>
          <a:r>
            <a:rPr lang="en-US" sz="1400" b="1" kern="1200" dirty="0" smtClean="0"/>
            <a:t> economic </a:t>
          </a:r>
          <a:r>
            <a:rPr lang="en-US" sz="1400" b="1" kern="1200" dirty="0" err="1" smtClean="0"/>
            <a:t>și</a:t>
          </a:r>
          <a:r>
            <a:rPr lang="en-US" sz="1400" b="1" kern="1200" dirty="0" smtClean="0"/>
            <a:t> de </a:t>
          </a:r>
          <a:endParaRPr lang="ro-RO" sz="1400" b="1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err="1" smtClean="0"/>
            <a:t>cercetare</a:t>
          </a:r>
          <a:endParaRPr lang="en-US" sz="1400" b="1" kern="1200" dirty="0"/>
        </a:p>
      </dsp:txBody>
      <dsp:txXfrm rot="10800000">
        <a:off x="158599" y="805348"/>
        <a:ext cx="7769449" cy="627663"/>
      </dsp:txXfrm>
    </dsp:sp>
    <dsp:sp modelId="{582666A2-9B54-4D42-8CF5-7691E0CFF36C}">
      <dsp:nvSpPr>
        <dsp:cNvPr id="0" name=""/>
        <dsp:cNvSpPr/>
      </dsp:nvSpPr>
      <dsp:spPr>
        <a:xfrm>
          <a:off x="0" y="822377"/>
          <a:ext cx="627663" cy="6276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B78AF-3382-4D63-A712-45A92DFB85B1}">
      <dsp:nvSpPr>
        <dsp:cNvPr id="0" name=""/>
        <dsp:cNvSpPr/>
      </dsp:nvSpPr>
      <dsp:spPr>
        <a:xfrm rot="10800000">
          <a:off x="-1" y="1630384"/>
          <a:ext cx="7928052" cy="62766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8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 1.2. – </a:t>
          </a:r>
          <a:r>
            <a:rPr lang="ro-RO" sz="1400" b="1" kern="1200" dirty="0" smtClean="0"/>
            <a:t>E</a:t>
          </a:r>
          <a:r>
            <a:rPr lang="en-US" sz="1400" b="1" kern="1200" dirty="0" err="1" smtClean="0"/>
            <a:t>valuare</a:t>
          </a:r>
          <a:r>
            <a:rPr lang="ro-RO" sz="1400" b="1" kern="1200" dirty="0" smtClean="0"/>
            <a:t>a necesităților</a:t>
          </a:r>
          <a:endParaRPr lang="en-US" sz="1400" b="1" kern="1200" dirty="0"/>
        </a:p>
      </dsp:txBody>
      <dsp:txXfrm rot="10800000">
        <a:off x="156915" y="1630384"/>
        <a:ext cx="7771136" cy="627663"/>
      </dsp:txXfrm>
    </dsp:sp>
    <dsp:sp modelId="{9A25EA03-790F-4C1B-82CF-7A1CEB9C2070}">
      <dsp:nvSpPr>
        <dsp:cNvPr id="0" name=""/>
        <dsp:cNvSpPr/>
      </dsp:nvSpPr>
      <dsp:spPr>
        <a:xfrm>
          <a:off x="0" y="1645059"/>
          <a:ext cx="627663" cy="6276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F3611-61EA-455B-ABE8-418884ED905E}">
      <dsp:nvSpPr>
        <dsp:cNvPr id="0" name=""/>
        <dsp:cNvSpPr/>
      </dsp:nvSpPr>
      <dsp:spPr>
        <a:xfrm rot="10800000">
          <a:off x="-1" y="2445410"/>
          <a:ext cx="7928052" cy="62766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8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 1.3. - </a:t>
          </a:r>
          <a:r>
            <a:rPr lang="en-US" sz="1400" b="1" kern="1200" dirty="0" err="1" smtClean="0"/>
            <a:t>Dezvoltarea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și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pilotarea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platformei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cooperare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transfrontalieră</a:t>
          </a:r>
          <a:endParaRPr lang="en-US" sz="1400" b="1" kern="1200" dirty="0"/>
        </a:p>
      </dsp:txBody>
      <dsp:txXfrm rot="10800000">
        <a:off x="156915" y="2445410"/>
        <a:ext cx="7771136" cy="627663"/>
      </dsp:txXfrm>
    </dsp:sp>
    <dsp:sp modelId="{6AD85D5D-DA03-4512-BDB7-79C88B2E84D9}">
      <dsp:nvSpPr>
        <dsp:cNvPr id="0" name=""/>
        <dsp:cNvSpPr/>
      </dsp:nvSpPr>
      <dsp:spPr>
        <a:xfrm>
          <a:off x="0" y="2467742"/>
          <a:ext cx="627663" cy="6276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2A606-FC7A-4123-894E-1A4E4D4A012F}">
      <dsp:nvSpPr>
        <dsp:cNvPr id="0" name=""/>
        <dsp:cNvSpPr/>
      </dsp:nvSpPr>
      <dsp:spPr>
        <a:xfrm rot="10800000">
          <a:off x="-1" y="3215638"/>
          <a:ext cx="7928052" cy="62766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8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A.1.4. </a:t>
          </a:r>
          <a:r>
            <a:rPr lang="en-US" sz="1400" b="1" kern="1200" dirty="0" err="1" smtClean="0"/>
            <a:t>Lansarea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platformei</a:t>
          </a:r>
          <a:endParaRPr lang="en-US" sz="1400" b="1" kern="1200" dirty="0"/>
        </a:p>
      </dsp:txBody>
      <dsp:txXfrm rot="10800000">
        <a:off x="156915" y="3215638"/>
        <a:ext cx="7771136" cy="627663"/>
      </dsp:txXfrm>
    </dsp:sp>
    <dsp:sp modelId="{CA0D39AF-4937-45EE-B85D-DE14C0B49604}">
      <dsp:nvSpPr>
        <dsp:cNvPr id="0" name=""/>
        <dsp:cNvSpPr/>
      </dsp:nvSpPr>
      <dsp:spPr>
        <a:xfrm>
          <a:off x="0" y="3215638"/>
          <a:ext cx="627663" cy="6276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06F2D-EE56-4D5B-928C-79FC16AA894D}">
      <dsp:nvSpPr>
        <dsp:cNvPr id="0" name=""/>
        <dsp:cNvSpPr/>
      </dsp:nvSpPr>
      <dsp:spPr>
        <a:xfrm rot="10800000">
          <a:off x="141100" y="1457"/>
          <a:ext cx="8401423" cy="6818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55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rgbClr val="C00000"/>
              </a:solidFill>
            </a:rPr>
            <a:t>O. 2 </a:t>
          </a:r>
          <a:r>
            <a:rPr lang="en-US" sz="1400" b="1" kern="1200" dirty="0" err="1" smtClean="0">
              <a:solidFill>
                <a:srgbClr val="C00000"/>
              </a:solidFill>
            </a:rPr>
            <a:t>Dezvoltarea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capacităților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grupurilor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țintă</a:t>
          </a:r>
          <a:r>
            <a:rPr lang="ro-RO" sz="1400" b="1" kern="1200" dirty="0" smtClean="0">
              <a:solidFill>
                <a:srgbClr val="C00000"/>
              </a:solidFill>
            </a:rPr>
            <a:t>. Crearea unei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coeziun</a:t>
          </a:r>
          <a:r>
            <a:rPr lang="ro-RO" sz="1400" b="1" kern="1200" dirty="0" smtClean="0">
              <a:solidFill>
                <a:srgbClr val="C00000"/>
              </a:solidFill>
            </a:rPr>
            <a:t>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între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cercetători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întreprinzători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în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identificarea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soluțiilor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inovatoare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prin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intermediul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platformei</a:t>
          </a:r>
          <a:r>
            <a:rPr lang="en-US" sz="1400" b="1" kern="1200" dirty="0" smtClean="0">
              <a:solidFill>
                <a:srgbClr val="C00000"/>
              </a:solidFill>
            </a:rPr>
            <a:t> de </a:t>
          </a:r>
          <a:r>
            <a:rPr lang="en-US" sz="1400" b="1" kern="1200" dirty="0" err="1" smtClean="0">
              <a:solidFill>
                <a:srgbClr val="C00000"/>
              </a:solidFill>
            </a:rPr>
            <a:t>cooperare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transfrontalier</a:t>
          </a:r>
          <a:r>
            <a:rPr lang="ro-RO" sz="1400" b="1" kern="1200" dirty="0" smtClean="0">
              <a:solidFill>
                <a:srgbClr val="C00000"/>
              </a:solidFill>
            </a:rPr>
            <a:t>e</a:t>
          </a:r>
          <a:endParaRPr lang="en-US" sz="1400" b="1" kern="1200" dirty="0">
            <a:solidFill>
              <a:srgbClr val="C00000"/>
            </a:solidFill>
          </a:endParaRPr>
        </a:p>
      </dsp:txBody>
      <dsp:txXfrm rot="10800000">
        <a:off x="311550" y="1457"/>
        <a:ext cx="8230973" cy="681800"/>
      </dsp:txXfrm>
    </dsp:sp>
    <dsp:sp modelId="{5D1DEC39-E998-44CD-B9DC-E7D4238D1D24}">
      <dsp:nvSpPr>
        <dsp:cNvPr id="0" name=""/>
        <dsp:cNvSpPr/>
      </dsp:nvSpPr>
      <dsp:spPr>
        <a:xfrm>
          <a:off x="0" y="0"/>
          <a:ext cx="681800" cy="6818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5CF6A-19E1-47C3-B8B3-9F25805F7A96}">
      <dsp:nvSpPr>
        <dsp:cNvPr id="0" name=""/>
        <dsp:cNvSpPr/>
      </dsp:nvSpPr>
      <dsp:spPr>
        <a:xfrm rot="10800000">
          <a:off x="186691" y="877341"/>
          <a:ext cx="8310242" cy="6818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55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A.2.1. </a:t>
          </a:r>
          <a:r>
            <a:rPr lang="ro-RO" sz="1400" b="1" kern="1200" dirty="0" smtClean="0"/>
            <a:t>Instruirea </a:t>
          </a:r>
          <a:r>
            <a:rPr lang="en-US" sz="1400" b="1" kern="1200" dirty="0" err="1" smtClean="0"/>
            <a:t>formatori</a:t>
          </a:r>
          <a:r>
            <a:rPr lang="ro-RO" sz="1400" b="1" kern="1200" dirty="0" smtClean="0"/>
            <a:t>lor</a:t>
          </a:r>
          <a:endParaRPr lang="en-US" sz="1400" b="1" kern="1200" dirty="0"/>
        </a:p>
      </dsp:txBody>
      <dsp:txXfrm rot="10800000">
        <a:off x="357141" y="877341"/>
        <a:ext cx="8139792" cy="681800"/>
      </dsp:txXfrm>
    </dsp:sp>
    <dsp:sp modelId="{8B9ACE45-8991-4411-B86C-66D548650044}">
      <dsp:nvSpPr>
        <dsp:cNvPr id="0" name=""/>
        <dsp:cNvSpPr/>
      </dsp:nvSpPr>
      <dsp:spPr>
        <a:xfrm>
          <a:off x="2" y="864094"/>
          <a:ext cx="681800" cy="6818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A1220-6732-4EB7-88B5-015D90126E1B}">
      <dsp:nvSpPr>
        <dsp:cNvPr id="0" name=""/>
        <dsp:cNvSpPr/>
      </dsp:nvSpPr>
      <dsp:spPr>
        <a:xfrm rot="10800000">
          <a:off x="186691" y="1753226"/>
          <a:ext cx="8310242" cy="6818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55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A.2.2. Training-</a:t>
          </a:r>
          <a:r>
            <a:rPr lang="en-US" sz="1400" b="1" kern="1200" dirty="0" err="1" smtClean="0"/>
            <a:t>uri</a:t>
          </a:r>
          <a:r>
            <a:rPr lang="en-US" sz="1400" b="1" kern="1200" dirty="0" smtClean="0"/>
            <a:t> locale</a:t>
          </a:r>
          <a:endParaRPr lang="en-US" sz="1400" b="1" kern="1200" dirty="0"/>
        </a:p>
      </dsp:txBody>
      <dsp:txXfrm rot="10800000">
        <a:off x="357141" y="1753226"/>
        <a:ext cx="8139792" cy="681800"/>
      </dsp:txXfrm>
    </dsp:sp>
    <dsp:sp modelId="{F95265B8-86A5-4785-B1D1-C4B9C1937C58}">
      <dsp:nvSpPr>
        <dsp:cNvPr id="0" name=""/>
        <dsp:cNvSpPr/>
      </dsp:nvSpPr>
      <dsp:spPr>
        <a:xfrm>
          <a:off x="2" y="1728190"/>
          <a:ext cx="681800" cy="6818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F2EF6-136F-48C8-9F63-CADD8D818DDC}">
      <dsp:nvSpPr>
        <dsp:cNvPr id="0" name=""/>
        <dsp:cNvSpPr/>
      </dsp:nvSpPr>
      <dsp:spPr>
        <a:xfrm rot="10800000">
          <a:off x="186691" y="2629110"/>
          <a:ext cx="8310242" cy="6818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55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A.2.3. Catalogul </a:t>
          </a:r>
          <a:r>
            <a:rPr lang="ro-RO" sz="1400" b="1" kern="1200" dirty="0" smtClean="0"/>
            <a:t>e-</a:t>
          </a:r>
          <a:r>
            <a:rPr lang="ro-RO" sz="1400" b="1" kern="1200" dirty="0" err="1" smtClean="0"/>
            <a:t>stakeholderilor</a:t>
          </a:r>
          <a:endParaRPr lang="en-US" sz="1400" b="1" kern="1200" dirty="0"/>
        </a:p>
      </dsp:txBody>
      <dsp:txXfrm rot="10800000">
        <a:off x="357141" y="2629110"/>
        <a:ext cx="8139792" cy="681800"/>
      </dsp:txXfrm>
    </dsp:sp>
    <dsp:sp modelId="{C3A8F44B-8904-4BE7-ACEE-16FBAE984A80}">
      <dsp:nvSpPr>
        <dsp:cNvPr id="0" name=""/>
        <dsp:cNvSpPr/>
      </dsp:nvSpPr>
      <dsp:spPr>
        <a:xfrm>
          <a:off x="2" y="2592286"/>
          <a:ext cx="681800" cy="6818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AEDCB-7FF3-49B6-A9A3-155D5288167D}">
      <dsp:nvSpPr>
        <dsp:cNvPr id="0" name=""/>
        <dsp:cNvSpPr/>
      </dsp:nvSpPr>
      <dsp:spPr>
        <a:xfrm rot="10800000">
          <a:off x="1565515" y="2339"/>
          <a:ext cx="5506811" cy="10815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786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rgbClr val="C00000"/>
              </a:solidFill>
            </a:rPr>
            <a:t>O.3 </a:t>
          </a:r>
          <a:r>
            <a:rPr lang="en-US" sz="1400" b="1" kern="1200" dirty="0" err="1" smtClean="0">
              <a:solidFill>
                <a:srgbClr val="C00000"/>
              </a:solidFill>
            </a:rPr>
            <a:t>Dezvoltarea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capacităților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grupurilor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țintă</a:t>
          </a:r>
          <a:r>
            <a:rPr lang="ro-RO" sz="1400" b="1" kern="1200" dirty="0" smtClean="0">
              <a:solidFill>
                <a:srgbClr val="C00000"/>
              </a:solidFill>
            </a:rPr>
            <a:t>. Crearea unei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coeziun</a:t>
          </a:r>
          <a:r>
            <a:rPr lang="ro-RO" sz="1400" b="1" kern="1200" dirty="0" smtClean="0">
              <a:solidFill>
                <a:srgbClr val="C00000"/>
              </a:solidFill>
            </a:rPr>
            <a:t>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între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cercetători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și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întreprinzători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în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identificarea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soluțiilor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inovatoare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prin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intermediul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platformei</a:t>
          </a:r>
          <a:r>
            <a:rPr lang="en-US" sz="1400" b="1" kern="1200" dirty="0" smtClean="0">
              <a:solidFill>
                <a:srgbClr val="C00000"/>
              </a:solidFill>
            </a:rPr>
            <a:t> de </a:t>
          </a:r>
          <a:r>
            <a:rPr lang="en-US" sz="1400" b="1" kern="1200" dirty="0" err="1" smtClean="0">
              <a:solidFill>
                <a:srgbClr val="C00000"/>
              </a:solidFill>
            </a:rPr>
            <a:t>cooperare</a:t>
          </a:r>
          <a:r>
            <a:rPr lang="en-US" sz="1400" b="1" kern="1200" dirty="0" smtClean="0">
              <a:solidFill>
                <a:srgbClr val="C00000"/>
              </a:solidFill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</a:rPr>
            <a:t>transfrontalieră</a:t>
          </a:r>
          <a:endParaRPr lang="en-US" sz="1400" kern="1200" dirty="0">
            <a:solidFill>
              <a:srgbClr val="C00000"/>
            </a:solidFill>
          </a:endParaRPr>
        </a:p>
      </dsp:txBody>
      <dsp:txXfrm rot="10800000">
        <a:off x="1835893" y="2339"/>
        <a:ext cx="5236433" cy="1081511"/>
      </dsp:txXfrm>
    </dsp:sp>
    <dsp:sp modelId="{0D6EEA22-9B3C-46BA-98C5-1AE08F6CF811}">
      <dsp:nvSpPr>
        <dsp:cNvPr id="0" name=""/>
        <dsp:cNvSpPr/>
      </dsp:nvSpPr>
      <dsp:spPr>
        <a:xfrm>
          <a:off x="1208592" y="186172"/>
          <a:ext cx="713845" cy="7138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C61AB-6CCC-4394-B029-E29145CC7635}">
      <dsp:nvSpPr>
        <dsp:cNvPr id="0" name=""/>
        <dsp:cNvSpPr/>
      </dsp:nvSpPr>
      <dsp:spPr>
        <a:xfrm rot="10800000">
          <a:off x="1565515" y="1296939"/>
          <a:ext cx="5506811" cy="71384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786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 3.1. - </a:t>
          </a:r>
          <a:r>
            <a:rPr lang="en-US" sz="1400" b="1" kern="1200" dirty="0" err="1" smtClean="0"/>
            <a:t>Organizarea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unei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campanii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sensibilizare</a:t>
          </a:r>
          <a:endParaRPr lang="en-US" sz="1400" b="1" kern="1200" dirty="0"/>
        </a:p>
      </dsp:txBody>
      <dsp:txXfrm rot="10800000">
        <a:off x="1743976" y="1296939"/>
        <a:ext cx="5328350" cy="713845"/>
      </dsp:txXfrm>
    </dsp:sp>
    <dsp:sp modelId="{1CE582EB-315A-42F1-80CA-78E403775E66}">
      <dsp:nvSpPr>
        <dsp:cNvPr id="0" name=""/>
        <dsp:cNvSpPr/>
      </dsp:nvSpPr>
      <dsp:spPr>
        <a:xfrm>
          <a:off x="1208592" y="1296939"/>
          <a:ext cx="713845" cy="71384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81E8B-80BE-4968-A8E2-CBEF52C87BC5}">
      <dsp:nvSpPr>
        <dsp:cNvPr id="0" name=""/>
        <dsp:cNvSpPr/>
      </dsp:nvSpPr>
      <dsp:spPr>
        <a:xfrm rot="10800000">
          <a:off x="1565515" y="2223872"/>
          <a:ext cx="5506811" cy="71384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786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 3.2 - Evenimente </a:t>
          </a:r>
          <a:r>
            <a:rPr lang="ro-RO" sz="1400" b="1" kern="1200" dirty="0" smtClean="0"/>
            <a:t>de </a:t>
          </a:r>
          <a:r>
            <a:rPr lang="ro-RO" sz="1400" b="1" kern="1200" dirty="0" err="1" smtClean="0"/>
            <a:t>networking</a:t>
          </a:r>
          <a:endParaRPr lang="en-US" sz="1400" b="1" kern="1200" dirty="0"/>
        </a:p>
      </dsp:txBody>
      <dsp:txXfrm rot="10800000">
        <a:off x="1743976" y="2223872"/>
        <a:ext cx="5328350" cy="713845"/>
      </dsp:txXfrm>
    </dsp:sp>
    <dsp:sp modelId="{20DB1AC6-7190-4E8D-83ED-3931B4FFB660}">
      <dsp:nvSpPr>
        <dsp:cNvPr id="0" name=""/>
        <dsp:cNvSpPr/>
      </dsp:nvSpPr>
      <dsp:spPr>
        <a:xfrm>
          <a:off x="1208592" y="2223872"/>
          <a:ext cx="713845" cy="71384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819BF-FCF3-4882-A7BC-FCA1A0EBD7A8}">
      <dsp:nvSpPr>
        <dsp:cNvPr id="0" name=""/>
        <dsp:cNvSpPr/>
      </dsp:nvSpPr>
      <dsp:spPr>
        <a:xfrm rot="10800000">
          <a:off x="1565515" y="3196063"/>
          <a:ext cx="5506811" cy="6233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786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 3.3. - </a:t>
          </a:r>
          <a:r>
            <a:rPr lang="ro-RO" sz="1400" b="1" kern="1200" dirty="0" smtClean="0"/>
            <a:t>P</a:t>
          </a:r>
          <a:r>
            <a:rPr lang="en-US" sz="1400" b="1" kern="1200" dirty="0" err="1" smtClean="0"/>
            <a:t>latforma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brokeraj</a:t>
          </a:r>
          <a:r>
            <a:rPr lang="en-US" sz="1400" b="1" kern="1200" dirty="0" smtClean="0"/>
            <a:t> online </a:t>
          </a:r>
          <a:r>
            <a:rPr lang="en-US" sz="1400" b="1" kern="1200" dirty="0" err="1" smtClean="0"/>
            <a:t>integrată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în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alte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rețele</a:t>
          </a:r>
          <a:endParaRPr lang="en-US" sz="1400" b="1" kern="1200" dirty="0"/>
        </a:p>
      </dsp:txBody>
      <dsp:txXfrm rot="10800000">
        <a:off x="1721347" y="3196063"/>
        <a:ext cx="5350979" cy="623329"/>
      </dsp:txXfrm>
    </dsp:sp>
    <dsp:sp modelId="{18F88EB4-40C7-41C0-ABE7-B9109D065053}">
      <dsp:nvSpPr>
        <dsp:cNvPr id="0" name=""/>
        <dsp:cNvSpPr/>
      </dsp:nvSpPr>
      <dsp:spPr>
        <a:xfrm>
          <a:off x="1208592" y="3150805"/>
          <a:ext cx="713845" cy="71384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474"/>
          </a:xfrm>
          <a:prstGeom prst="rect">
            <a:avLst/>
          </a:prstGeom>
        </p:spPr>
        <p:txBody>
          <a:bodyPr vert="horz" lIns="94881" tIns="47441" rIns="94881" bIns="4744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474"/>
          </a:xfrm>
          <a:prstGeom prst="rect">
            <a:avLst/>
          </a:prstGeom>
        </p:spPr>
        <p:txBody>
          <a:bodyPr vert="horz" lIns="94881" tIns="47441" rIns="94881" bIns="47441" rtlCol="0"/>
          <a:lstStyle>
            <a:lvl1pPr algn="r">
              <a:defRPr sz="1300"/>
            </a:lvl1pPr>
          </a:lstStyle>
          <a:p>
            <a:fld id="{201FC22A-FA4A-4A04-913E-715BA74F21A9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2"/>
            <a:ext cx="2918831" cy="493474"/>
          </a:xfrm>
          <a:prstGeom prst="rect">
            <a:avLst/>
          </a:prstGeom>
        </p:spPr>
        <p:txBody>
          <a:bodyPr vert="horz" lIns="94881" tIns="47441" rIns="94881" bIns="4744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4302"/>
            <a:ext cx="2918831" cy="493474"/>
          </a:xfrm>
          <a:prstGeom prst="rect">
            <a:avLst/>
          </a:prstGeom>
        </p:spPr>
        <p:txBody>
          <a:bodyPr vert="horz" lIns="94881" tIns="47441" rIns="94881" bIns="47441" rtlCol="0" anchor="b"/>
          <a:lstStyle>
            <a:lvl1pPr algn="r">
              <a:defRPr sz="1300"/>
            </a:lvl1pPr>
          </a:lstStyle>
          <a:p>
            <a:fld id="{CC7326E2-5D6D-44F7-AAB3-1E7480594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92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474"/>
          </a:xfrm>
          <a:prstGeom prst="rect">
            <a:avLst/>
          </a:prstGeom>
        </p:spPr>
        <p:txBody>
          <a:bodyPr vert="horz" lIns="94881" tIns="47441" rIns="94881" bIns="4744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474"/>
          </a:xfrm>
          <a:prstGeom prst="rect">
            <a:avLst/>
          </a:prstGeom>
        </p:spPr>
        <p:txBody>
          <a:bodyPr vert="horz" lIns="94881" tIns="47441" rIns="94881" bIns="47441" rtlCol="0"/>
          <a:lstStyle>
            <a:lvl1pPr algn="r">
              <a:defRPr sz="1300"/>
            </a:lvl1pPr>
          </a:lstStyle>
          <a:p>
            <a:fld id="{19A897A1-6B0D-42B7-BA72-39C9A1EBFCE9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81" tIns="47441" rIns="94881" bIns="47441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4881" tIns="47441" rIns="94881" bIns="474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2"/>
            <a:ext cx="2918831" cy="493474"/>
          </a:xfrm>
          <a:prstGeom prst="rect">
            <a:avLst/>
          </a:prstGeom>
        </p:spPr>
        <p:txBody>
          <a:bodyPr vert="horz" lIns="94881" tIns="47441" rIns="94881" bIns="4744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4302"/>
            <a:ext cx="2918831" cy="493474"/>
          </a:xfrm>
          <a:prstGeom prst="rect">
            <a:avLst/>
          </a:prstGeom>
        </p:spPr>
        <p:txBody>
          <a:bodyPr vert="horz" lIns="94881" tIns="47441" rIns="94881" bIns="47441" rtlCol="0" anchor="b"/>
          <a:lstStyle>
            <a:lvl1pPr algn="r">
              <a:defRPr sz="1300"/>
            </a:lvl1pPr>
          </a:lstStyle>
          <a:p>
            <a:fld id="{02B99857-405D-4946-85FD-E4988E169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1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9857-405D-4946-85FD-E4988E1690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9857-405D-4946-85FD-E4988E1690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5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9857-405D-4946-85FD-E4988E1690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9857-405D-4946-85FD-E4988E1690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3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99857-405D-4946-85FD-E4988E1690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8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- black">
    <p:bg>
      <p:bgPr>
        <a:solidFill>
          <a:srgbClr val="26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3327319"/>
            <a:ext cx="9144000" cy="1301537"/>
          </a:xfrm>
          <a:prstGeom prst="rect">
            <a:avLst/>
          </a:prstGeom>
          <a:solidFill>
            <a:srgbClr val="CF142B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154" y="3491508"/>
            <a:ext cx="7509312" cy="481794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4000"/>
              </a:lnSpc>
              <a:buFontTx/>
              <a:buNone/>
              <a:defRPr sz="3600" cap="all" baseline="0">
                <a:solidFill>
                  <a:srgbClr val="FFFFFF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4154" y="4053935"/>
            <a:ext cx="7509312" cy="413562"/>
          </a:xfrm>
          <a:prstGeom prst="rect">
            <a:avLst/>
          </a:prstGeom>
        </p:spPr>
        <p:txBody>
          <a:bodyPr lIns="0" rIns="0" bIns="0">
            <a:normAutofit/>
          </a:bodyPr>
          <a:lstStyle>
            <a:lvl1pPr marL="0" indent="0" algn="l">
              <a:buNone/>
              <a:defRPr sz="2400" b="0">
                <a:solidFill>
                  <a:srgbClr val="FFFFF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68140" y="446400"/>
            <a:ext cx="3123692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89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397" userDrawn="1">
          <p15:clr>
            <a:srgbClr val="FBAE40"/>
          </p15:clr>
        </p15:guide>
        <p15:guide id="3" pos="557" userDrawn="1">
          <p15:clr>
            <a:srgbClr val="FBAE40"/>
          </p15:clr>
        </p15:guide>
        <p15:guide id="4" pos="5913" userDrawn="1">
          <p15:clr>
            <a:srgbClr val="FBAE40"/>
          </p15:clr>
        </p15:guide>
        <p15:guide id="5" orient="horz" pos="282" userDrawn="1">
          <p15:clr>
            <a:srgbClr val="FBAE40"/>
          </p15:clr>
        </p15:guide>
        <p15:guide id="6" orient="horz" pos="11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 LH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15688" y="1602000"/>
            <a:ext cx="3960000" cy="4417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GB" smtClean="0"/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B4E91B32-A1B8-4F48-9F40-4B12F7C17A7E}" type="slidenum">
              <a:rPr lang="en-GB" smtClean="0"/>
              <a:pPr algn="l"/>
              <a:t>‹#›</a:t>
            </a:fld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48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457200" y="1602000"/>
            <a:ext cx="2462400" cy="44196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GB" smtClean="0"/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340800" y="1602000"/>
            <a:ext cx="2462400" cy="44196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GB" smtClean="0"/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224400" y="1602000"/>
            <a:ext cx="2462400" cy="44196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r"/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algn="l"/>
            <a:fld id="{B4E91B32-A1B8-4F48-9F40-4B12F7C17A7E}" type="slidenum">
              <a:rPr lang="en-GB" smtClean="0"/>
              <a:pPr algn="l"/>
              <a:t>‹#›</a:t>
            </a:fld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0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224400" y="1600198"/>
            <a:ext cx="2462400" cy="44196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r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algn="l"/>
            <a:fld id="{B4E91B32-A1B8-4F48-9F40-4B12F7C17A7E}" type="slidenum">
              <a:rPr lang="en-GB" smtClean="0"/>
              <a:pPr algn="l"/>
              <a:t>‹#›</a:t>
            </a:fld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826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7"/>
          </p:nvPr>
        </p:nvSpPr>
        <p:spPr>
          <a:xfrm>
            <a:off x="457200" y="1602000"/>
            <a:ext cx="5350154" cy="44211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224400" y="1602000"/>
            <a:ext cx="2462400" cy="44196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 algn="l"/>
            <a:fld id="{B4E91B32-A1B8-4F48-9F40-4B12F7C17A7E}" type="slidenum">
              <a:rPr lang="en-GB" smtClean="0"/>
              <a:pPr algn="l"/>
              <a:t>‹#›</a:t>
            </a:fld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30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emphasi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457200" y="1600201"/>
            <a:ext cx="2462400" cy="180975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340800" y="1600201"/>
            <a:ext cx="2462400" cy="44196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GB" smtClean="0"/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224400" y="1600201"/>
            <a:ext cx="2462400" cy="180975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GB" smtClean="0"/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7"/>
          </p:nvPr>
        </p:nvSpPr>
        <p:spPr>
          <a:xfrm>
            <a:off x="457200" y="4109171"/>
            <a:ext cx="2462400" cy="19106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GB" smtClean="0"/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6224400" y="4109171"/>
            <a:ext cx="2462400" cy="19106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GB" smtClean="0"/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algn="r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l"/>
            <a:fld id="{B4E91B32-A1B8-4F48-9F40-4B12F7C17A7E}" type="slidenum">
              <a:rPr lang="en-GB" smtClean="0"/>
              <a:pPr algn="l"/>
              <a:t>‹#›</a:t>
            </a:fld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447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4E91B32-A1B8-4F48-9F40-4B12F7C17A7E}" type="slidenum">
              <a:rPr lang="en-GB" smtClean="0"/>
              <a:pPr algn="l"/>
              <a:t>‹#›</a:t>
            </a:fld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8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1" y="1926000"/>
            <a:ext cx="8220075" cy="30575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defRPr lang="en-GB" dirty="0" smtClean="0"/>
            </a:lvl1pPr>
            <a:lvl2pPr algn="ctr">
              <a:defRPr lang="en-GB" dirty="0" smtClean="0"/>
            </a:lvl2pPr>
            <a:lvl3pPr algn="ctr">
              <a:defRPr lang="en-GB" dirty="0" smtClean="0"/>
            </a:lvl3pPr>
            <a:lvl4pPr algn="ctr">
              <a:defRPr lang="en-GB" dirty="0" smtClean="0"/>
            </a:lvl4pPr>
            <a:lvl5pPr algn="ctr"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8000"/>
            <a:ext cx="9144000" cy="360000"/>
          </a:xfrm>
          <a:prstGeom prst="rect">
            <a:avLst/>
          </a:prstGeom>
          <a:solidFill>
            <a:srgbClr val="CF142B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4572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26296" y="5254553"/>
            <a:ext cx="2422972" cy="10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154" y="3491508"/>
            <a:ext cx="7509312" cy="481794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4000"/>
              </a:lnSpc>
              <a:buFontTx/>
              <a:buNone/>
              <a:defRPr sz="3600" cap="all" baseline="0">
                <a:solidFill>
                  <a:schemeClr val="bg2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4154" y="4053935"/>
            <a:ext cx="7509312" cy="413562"/>
          </a:xfrm>
          <a:prstGeom prst="rect">
            <a:avLst/>
          </a:prstGeom>
        </p:spPr>
        <p:txBody>
          <a:bodyPr lIns="0" rIns="0" bIns="0">
            <a:normAutofit/>
          </a:bodyPr>
          <a:lstStyle>
            <a:lvl1pPr marL="0" indent="0" algn="l">
              <a:buNone/>
              <a:defRPr sz="2400" b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498000"/>
            <a:ext cx="9144000" cy="360000"/>
          </a:xfrm>
          <a:prstGeom prst="rect">
            <a:avLst/>
          </a:prstGeom>
          <a:solidFill>
            <a:srgbClr val="CF142B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4572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68140" y="446400"/>
            <a:ext cx="3123692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319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705">
          <p15:clr>
            <a:srgbClr val="FBAE40"/>
          </p15:clr>
        </p15:guide>
        <p15:guide id="3" pos="5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56719"/>
            <a:ext cx="5402995" cy="1294667"/>
          </a:xfrm>
        </p:spPr>
        <p:txBody>
          <a:bodyPr lIns="0" tIns="0" rIns="0" bIns="0" anchor="t"/>
          <a:lstStyle>
            <a:lvl1pPr marL="0" indent="0" algn="l">
              <a:lnSpc>
                <a:spcPts val="4400"/>
              </a:lnSpc>
              <a:buNone/>
              <a:defRPr sz="3600" b="1" cap="all" normalizeH="0" baseline="0">
                <a:solidFill>
                  <a:srgbClr val="FF0000"/>
                </a:solidFill>
                <a:latin typeface="+mj-lt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90233"/>
            <a:ext cx="7772400" cy="15001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4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4E91B32-A1B8-4F48-9F40-4B12F7C17A7E}" type="slidenum">
              <a:rPr lang="en-GB" smtClean="0"/>
              <a:pPr algn="l"/>
              <a:t>‹#›</a:t>
            </a:fld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99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602001"/>
            <a:ext cx="8241231" cy="4327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buClr>
                <a:schemeClr val="bg2"/>
              </a:buClr>
              <a:defRPr lang="en-US" dirty="0" smtClean="0"/>
            </a:lvl3pPr>
            <a:lvl4pPr>
              <a:buClr>
                <a:schemeClr val="bg2"/>
              </a:buClr>
              <a:defRPr lang="en-US" dirty="0" smtClean="0"/>
            </a:lvl4pPr>
            <a:lvl5pPr>
              <a:buClr>
                <a:schemeClr val="bg2"/>
              </a:buClr>
              <a:defRPr lang="en-US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4E91B32-A1B8-4F48-9F40-4B12F7C17A7E}" type="slidenum">
              <a:rPr lang="en-GB" smtClean="0"/>
              <a:pPr algn="l"/>
              <a:t>‹#›</a:t>
            </a:fld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4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26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199" y="1602000"/>
            <a:ext cx="3878031" cy="4424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lnSpc>
                <a:spcPts val="2000"/>
              </a:lnSpc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lnSpc>
                <a:spcPts val="2000"/>
              </a:lnSpc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lnSpc>
                <a:spcPts val="2000"/>
              </a:lnSpc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lnSpc>
                <a:spcPts val="2000"/>
              </a:lnSpc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797657" y="1602000"/>
            <a:ext cx="3878031" cy="4424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lnSpc>
                <a:spcPts val="2000"/>
              </a:lnSpc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lnSpc>
                <a:spcPts val="2000"/>
              </a:lnSpc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lnSpc>
                <a:spcPts val="2000"/>
              </a:lnSpc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lnSpc>
                <a:spcPts val="2000"/>
              </a:lnSpc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388"/>
            <a:ext cx="8218488" cy="69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B4E91B32-A1B8-4F48-9F40-4B12F7C17A7E}" type="slidenum">
              <a:rPr lang="en-GB" smtClean="0">
                <a:solidFill>
                  <a:srgbClr val="FFFFFF"/>
                </a:solidFill>
              </a:rPr>
              <a:pPr algn="l"/>
              <a:t>‹#›</a:t>
            </a:fld>
            <a:r>
              <a:rPr lang="en-GB" smtClean="0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8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199" y="1602000"/>
            <a:ext cx="3996000" cy="4424362"/>
          </a:xfrm>
          <a:prstGeom prst="rect">
            <a:avLst/>
          </a:prstGeom>
        </p:spPr>
        <p:txBody>
          <a:bodyPr/>
          <a:lstStyle>
            <a:lvl2pPr>
              <a:buClr>
                <a:schemeClr val="bg1"/>
              </a:buClr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679688" y="1602000"/>
            <a:ext cx="3996000" cy="4424362"/>
          </a:xfrm>
          <a:prstGeom prst="rect">
            <a:avLst/>
          </a:prstGeom>
        </p:spPr>
        <p:txBody>
          <a:bodyPr/>
          <a:lstStyle>
            <a:lvl2pPr>
              <a:buClr>
                <a:schemeClr val="bg1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B4E91B32-A1B8-4F48-9F40-4B12F7C17A7E}" type="slidenum">
              <a:rPr lang="en-GB" smtClean="0"/>
              <a:pPr algn="l"/>
              <a:t>‹#›</a:t>
            </a:fld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81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5324" y="1602000"/>
            <a:ext cx="3340154" cy="1720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[ ]%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27268" y="3154563"/>
            <a:ext cx="2848968" cy="1044426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575759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defRPr>
            </a:lvl1pPr>
            <a:lvl2pPr>
              <a:buClr>
                <a:schemeClr val="bg1"/>
              </a:buClr>
              <a:defRPr>
                <a:solidFill>
                  <a:schemeClr val="accent5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defRPr>
            </a:lvl2pPr>
            <a:lvl3pPr>
              <a:defRPr>
                <a:solidFill>
                  <a:schemeClr val="accent5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defRPr>
            </a:lvl3pPr>
            <a:lvl4pPr>
              <a:defRPr>
                <a:solidFill>
                  <a:schemeClr val="accent5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defRPr>
            </a:lvl4pPr>
            <a:lvl5pPr>
              <a:defRPr>
                <a:solidFill>
                  <a:schemeClr val="accent5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88303" y="1602001"/>
            <a:ext cx="4087385" cy="262005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388"/>
            <a:ext cx="8218488" cy="69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57200" y="1837267"/>
            <a:ext cx="80102" cy="2361722"/>
          </a:xfrm>
          <a:prstGeom prst="rect">
            <a:avLst/>
          </a:prstGeom>
          <a:solidFill>
            <a:srgbClr val="005F83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B4E91B32-A1B8-4F48-9F40-4B12F7C17A7E}" type="slidenum">
              <a:rPr lang="en-GB" smtClean="0"/>
              <a:pPr algn="l"/>
              <a:t>‹#›</a:t>
            </a:fld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3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199" y="1602000"/>
            <a:ext cx="3996000" cy="442436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679688" y="1602000"/>
            <a:ext cx="3996000" cy="442436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GB" smtClean="0"/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B4E91B32-A1B8-4F48-9F40-4B12F7C17A7E}" type="slidenum">
              <a:rPr lang="en-GB" smtClean="0"/>
              <a:pPr algn="l"/>
              <a:t>‹#›</a:t>
            </a:fld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22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 RH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1" y="1602000"/>
            <a:ext cx="3959469" cy="4418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B4E91B32-A1B8-4F48-9F40-4B12F7C17A7E}" type="slidenum">
              <a:rPr lang="en-GB" smtClean="0"/>
              <a:pPr algn="l"/>
              <a:t>‹#›</a:t>
            </a:fld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01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388"/>
            <a:ext cx="8218488" cy="69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10711" y="6372001"/>
            <a:ext cx="226368" cy="365125"/>
          </a:xfrm>
          <a:prstGeom prst="rect">
            <a:avLst/>
          </a:prstGeom>
        </p:spPr>
        <p:txBody>
          <a:bodyPr vert="horz" lIns="0" tIns="46800" rIns="0" bIns="46800" rtlCol="0" anchor="b"/>
          <a:lstStyle>
            <a:lvl1pPr algn="r">
              <a:defRPr sz="900" b="1" i="0">
                <a:solidFill>
                  <a:srgbClr val="000000"/>
                </a:solidFill>
                <a:latin typeface="DejaVu Serif"/>
                <a:cs typeface="DejaVu Serif"/>
              </a:defRPr>
            </a:lvl1pPr>
          </a:lstStyle>
          <a:p>
            <a:pPr algn="l" defTabSz="457200"/>
            <a:fld id="{B4E91B32-A1B8-4F48-9F40-4B12F7C17A7E}" type="slidenum">
              <a:rPr lang="en-GB" smtClean="0"/>
              <a:pPr algn="l" defTabSz="457200"/>
              <a:t>‹#›</a:t>
            </a:fld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640370" y="6561211"/>
            <a:ext cx="10800" cy="126000"/>
          </a:xfrm>
          <a:prstGeom prst="rect">
            <a:avLst/>
          </a:prstGeom>
          <a:solidFill>
            <a:srgbClr val="CF142B"/>
          </a:solidFill>
          <a:ln w="28575" cap="flat" cmpd="sng">
            <a:noFill/>
            <a:round/>
            <a:headEnd type="none" w="med" len="med"/>
            <a:tailEnd type="none" w="med" len="med"/>
          </a:ln>
          <a:extLst/>
        </p:spPr>
        <p:txBody>
          <a:bodyPr lIns="0" tIns="0" rIns="0" bIns="0" rtlCol="0" anchor="ctr"/>
          <a:lstStyle/>
          <a:p>
            <a:pPr algn="ctr"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61293" y="6375602"/>
            <a:ext cx="7612183" cy="365125"/>
          </a:xfrm>
          <a:prstGeom prst="rect">
            <a:avLst/>
          </a:prstGeom>
        </p:spPr>
        <p:txBody>
          <a:bodyPr vert="horz" lIns="0" tIns="46800" rIns="0" bIns="46800" rtlCol="0" anchor="b"/>
          <a:lstStyle>
            <a:lvl1pPr>
              <a:defRPr lang="en-GB" sz="850" b="0" i="0" kern="1200" dirty="0">
                <a:solidFill>
                  <a:srgbClr val="000000"/>
                </a:solidFill>
                <a:latin typeface="DejaVu Serif"/>
                <a:ea typeface="+mn-ea"/>
                <a:cs typeface="DejaVu Serif"/>
              </a:defRPr>
            </a:lvl1pPr>
          </a:lstStyle>
          <a:p>
            <a:pPr algn="r" defTabSz="457200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000"/>
            <a:ext cx="8217969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0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marL="0" indent="0" algn="l" defTabSz="457200" rtl="0" eaLnBrk="1" latinLnBrk="0" hangingPunct="1">
        <a:lnSpc>
          <a:spcPts val="3000"/>
        </a:lnSpc>
        <a:spcBef>
          <a:spcPct val="0"/>
        </a:spcBef>
        <a:buFontTx/>
        <a:buNone/>
        <a:defRPr lang="en-US" sz="2800" b="1" i="0" kern="1200" dirty="0">
          <a:solidFill>
            <a:schemeClr val="bg2"/>
          </a:solidFill>
          <a:latin typeface="DejaVu Serif" panose="02060603050605020204" pitchFamily="18" charset="0"/>
          <a:ea typeface="DejaVu Serif" panose="02060603050605020204" pitchFamily="18" charset="0"/>
          <a:cs typeface="DejaVu Serif" panose="02060603050605020204" pitchFamily="18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tx2"/>
        </a:buClr>
        <a:buFontTx/>
        <a:buNone/>
        <a:tabLst/>
        <a:defRPr lang="en-GB" sz="1600" b="1" kern="1200" dirty="0" smtClean="0">
          <a:solidFill>
            <a:srgbClr val="CF142B"/>
          </a:solidFill>
          <a:latin typeface="DejaVu Serif"/>
          <a:ea typeface="+mn-ea"/>
          <a:cs typeface="DejaVu Serif"/>
        </a:defRPr>
      </a:lvl1pPr>
      <a:lvl2pPr marL="0" indent="0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bg1"/>
        </a:buClr>
        <a:buFontTx/>
        <a:buNone/>
        <a:tabLst/>
        <a:defRPr lang="en-GB" sz="1600" b="0" kern="1200" dirty="0" smtClean="0">
          <a:solidFill>
            <a:srgbClr val="000000"/>
          </a:solidFill>
          <a:latin typeface="+mn-lt"/>
          <a:ea typeface="+mn-ea"/>
          <a:cs typeface="Verdana"/>
        </a:defRPr>
      </a:lvl2pPr>
      <a:lvl3pPr marL="90488" indent="-90488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bg2"/>
        </a:buClr>
        <a:buFont typeface="Arial" panose="020B0604020202020204" pitchFamily="34" charset="0"/>
        <a:buChar char="•"/>
        <a:defRPr lang="en-GB" sz="1600" b="0" kern="1200" dirty="0" smtClean="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271463" indent="-90488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bg2"/>
        </a:buClr>
        <a:buFontTx/>
        <a:buChar char="̶"/>
        <a:defRPr lang="en-US" sz="1600" b="0" kern="1200" dirty="0" smtClean="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360000" indent="-90488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bg2"/>
        </a:buClr>
        <a:buFont typeface="Helvetica" panose="020B0604020202020204" pitchFamily="34" charset="0"/>
        <a:buChar char="»"/>
        <a:tabLst/>
        <a:defRPr lang="en-GB" sz="1600" b="0" u="none" kern="1200" dirty="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ro-md.ro-ua-md.net/2nd-call-for-proposals-soft-project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2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anube-inco.net/object/call/1895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2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7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7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32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vadim.iatchevici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ef.md/index.php?pag=news&amp;id=1025&amp;rid=1255&amp;l=r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2204864"/>
            <a:ext cx="5040560" cy="648072"/>
          </a:xfrm>
        </p:spPr>
        <p:txBody>
          <a:bodyPr/>
          <a:lstStyle/>
          <a:p>
            <a:pPr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cap="non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528900"/>
            <a:ext cx="5022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I</a:t>
            </a:r>
            <a:r>
              <a:rPr lang="ro-RO" sz="2800" dirty="0" smtClean="0">
                <a:solidFill>
                  <a:srgbClr val="C00000"/>
                </a:solidFill>
              </a:rPr>
              <a:t>nfrastructura de sprijin </a:t>
            </a:r>
          </a:p>
          <a:p>
            <a:pPr algn="ctr"/>
            <a:r>
              <a:rPr lang="ro-RO" sz="2800" dirty="0" smtClean="0">
                <a:solidFill>
                  <a:srgbClr val="C00000"/>
                </a:solidFill>
              </a:rPr>
              <a:t>în afaceri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o-RO" sz="2800" dirty="0" smtClean="0">
                <a:solidFill>
                  <a:srgbClr val="C00000"/>
                </a:solidFill>
              </a:rPr>
              <a:t>Concepte de Proiecte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ADR</a:t>
            </a:r>
            <a:r>
              <a:rPr lang="ro-RO" sz="2800" dirty="0" smtClean="0">
                <a:solidFill>
                  <a:srgbClr val="C00000"/>
                </a:solidFill>
              </a:rPr>
              <a:t> Centru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23" y="1319008"/>
            <a:ext cx="4608512" cy="1008112"/>
          </a:xfrm>
        </p:spPr>
        <p:txBody>
          <a:bodyPr/>
          <a:lstStyle/>
          <a:p>
            <a:pPr algn="ctr"/>
            <a:r>
              <a:rPr lang="ro-RO" dirty="0"/>
              <a:t>„Creative Hub”</a:t>
            </a:r>
            <a:br>
              <a:rPr lang="ro-RO" dirty="0"/>
            </a:br>
            <a:r>
              <a:rPr lang="ro-RO" dirty="0" smtClean="0"/>
              <a:t>Rezultate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4176464" cy="374441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20 de </a:t>
            </a:r>
            <a:r>
              <a:rPr lang="ro-RO" dirty="0" smtClean="0"/>
              <a:t>rezidenți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fi</a:t>
            </a:r>
            <a:r>
              <a:rPr lang="ro-RO" dirty="0" smtClean="0"/>
              <a:t> </a:t>
            </a:r>
            <a:r>
              <a:rPr lang="ro-RO" dirty="0"/>
              <a:t>ghidați pe parcursul a 2 programe de </a:t>
            </a:r>
            <a:r>
              <a:rPr lang="ro-RO" dirty="0" smtClean="0"/>
              <a:t>mentorat</a:t>
            </a:r>
            <a:r>
              <a:rPr lang="en-US" dirty="0"/>
              <a:t>;</a:t>
            </a:r>
            <a:endParaRPr lang="ro-R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Vizibilitatea rezidenților în rândul concurenților, consumatorilor și a altor grupuri </a:t>
            </a:r>
            <a:r>
              <a:rPr lang="ro-RO" dirty="0" smtClean="0"/>
              <a:t>interesate </a:t>
            </a:r>
            <a:r>
              <a:rPr lang="en-US" dirty="0" err="1" smtClean="0"/>
              <a:t>va</a:t>
            </a:r>
            <a:r>
              <a:rPr lang="en-US" dirty="0" smtClean="0"/>
              <a:t> fi</a:t>
            </a:r>
            <a:r>
              <a:rPr lang="ro-RO" dirty="0" smtClean="0"/>
              <a:t> sporită datorită strategiilor </a:t>
            </a:r>
            <a:r>
              <a:rPr lang="ro-RO" dirty="0"/>
              <a:t>de </a:t>
            </a:r>
            <a:r>
              <a:rPr lang="ro-RO" dirty="0" smtClean="0"/>
              <a:t>marketing dezvoltate</a:t>
            </a:r>
            <a:r>
              <a:rPr lang="en-US" dirty="0" smtClean="0"/>
              <a:t>;</a:t>
            </a:r>
            <a:endParaRPr lang="ro-R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Min. 5 rezidenți </a:t>
            </a:r>
            <a:r>
              <a:rPr lang="en-US" dirty="0" err="1" smtClean="0"/>
              <a:t>vor</a:t>
            </a:r>
            <a:r>
              <a:rPr lang="ro-RO" dirty="0" smtClean="0"/>
              <a:t> identifica</a:t>
            </a:r>
            <a:r>
              <a:rPr lang="en-US" dirty="0" smtClean="0"/>
              <a:t> </a:t>
            </a:r>
            <a:r>
              <a:rPr lang="ro-RO" dirty="0" smtClean="0"/>
              <a:t>potențiali </a:t>
            </a:r>
            <a:r>
              <a:rPr lang="ro-RO" dirty="0"/>
              <a:t>parteneri/consumatori pe piața din </a:t>
            </a:r>
            <a:r>
              <a:rPr lang="ro-RO" dirty="0" smtClean="0"/>
              <a:t>Romania</a:t>
            </a:r>
            <a:r>
              <a:rPr lang="en-US" dirty="0" smtClean="0"/>
              <a:t>;</a:t>
            </a:r>
            <a:endParaRPr lang="ro-R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 smtClean="0"/>
              <a:t>Crearea unei legături cu regiunea Transnistria</a:t>
            </a:r>
            <a:r>
              <a:rPr lang="en-US" dirty="0" smtClean="0"/>
              <a:t>.</a:t>
            </a:r>
            <a:endParaRPr lang="ro-R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 t="-1" b="-320"/>
          <a:stretch/>
        </p:blipFill>
        <p:spPr>
          <a:xfrm>
            <a:off x="4644008" y="2564904"/>
            <a:ext cx="4253902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r="27308" b="1249"/>
          <a:stretch/>
        </p:blipFill>
        <p:spPr>
          <a:xfrm>
            <a:off x="163959" y="173087"/>
            <a:ext cx="951657" cy="9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700808"/>
            <a:ext cx="6048672" cy="2232248"/>
          </a:xfrm>
        </p:spPr>
        <p:txBody>
          <a:bodyPr/>
          <a:lstStyle/>
          <a:p>
            <a:pPr algn="ctr"/>
            <a:r>
              <a:rPr lang="ro-RO" sz="2600" dirty="0" smtClean="0">
                <a:solidFill>
                  <a:srgbClr val="CC3300"/>
                </a:solidFill>
                <a:latin typeface="DejaVu Serif" panose="02060603050605020204"/>
              </a:rPr>
              <a:t>Soluții regionale inovative pentru o dezvoltare economică sustenabilă</a:t>
            </a:r>
            <a:r>
              <a:rPr lang="en-US" sz="2600" dirty="0" smtClean="0">
                <a:solidFill>
                  <a:srgbClr val="CC3300"/>
                </a:solidFill>
                <a:latin typeface="DejaVu Serif" panose="02060603050605020204"/>
              </a:rPr>
              <a:t> “</a:t>
            </a:r>
            <a:r>
              <a:rPr lang="ro-RO" sz="2600" dirty="0" err="1" smtClean="0">
                <a:solidFill>
                  <a:srgbClr val="CC3300"/>
                </a:solidFill>
                <a:latin typeface="DejaVu Serif" panose="02060603050605020204"/>
              </a:rPr>
              <a:t>Risseg</a:t>
            </a:r>
            <a:r>
              <a:rPr lang="en-US" sz="2600" dirty="0" smtClean="0">
                <a:solidFill>
                  <a:srgbClr val="CC3300"/>
                </a:solidFill>
                <a:latin typeface="DejaVu Serif" panose="02060603050605020204"/>
              </a:rPr>
              <a:t>”</a:t>
            </a:r>
            <a:endParaRPr lang="ru-RU" sz="26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4"/>
          <p:cNvSpPr/>
          <p:nvPr/>
        </p:nvSpPr>
        <p:spPr>
          <a:xfrm>
            <a:off x="329487" y="3645024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 smtClean="0"/>
              <a:t>Apel: </a:t>
            </a:r>
            <a:r>
              <a:rPr lang="it-IT" dirty="0"/>
              <a:t>Programul Operaţional Comun România - Republica Moldova </a:t>
            </a:r>
            <a:r>
              <a:rPr lang="it-IT" dirty="0" smtClean="0"/>
              <a:t>2014-2020</a:t>
            </a:r>
            <a:endParaRPr lang="x-none" dirty="0" smtClean="0"/>
          </a:p>
          <a:p>
            <a:pPr algn="just"/>
            <a:r>
              <a:rPr lang="x-none" b="1" dirty="0" smtClean="0"/>
              <a:t>Finanțator: </a:t>
            </a:r>
            <a:r>
              <a:rPr lang="x-none" dirty="0" smtClean="0"/>
              <a:t>Uniunea Europeană</a:t>
            </a:r>
            <a:endParaRPr lang="ro-RO" dirty="0" smtClean="0"/>
          </a:p>
          <a:p>
            <a:pPr algn="just"/>
            <a:r>
              <a:rPr lang="ro-RO" b="1" dirty="0" smtClean="0"/>
              <a:t>Durata propusă spre implementarea proiectului: </a:t>
            </a:r>
            <a:r>
              <a:rPr lang="ro-RO" dirty="0" smtClean="0"/>
              <a:t>18 luni</a:t>
            </a:r>
          </a:p>
          <a:p>
            <a:r>
              <a:rPr lang="x-none" b="1" dirty="0"/>
              <a:t>Finanțare grant</a:t>
            </a:r>
            <a:r>
              <a:rPr lang="x-none" b="1" dirty="0" smtClean="0"/>
              <a:t>: </a:t>
            </a:r>
            <a:r>
              <a:rPr lang="ru-RU" dirty="0" smtClean="0"/>
              <a:t>150,722.41</a:t>
            </a:r>
            <a:r>
              <a:rPr lang="x-none" dirty="0" smtClean="0"/>
              <a:t> EUR (maxim</a:t>
            </a:r>
            <a:r>
              <a:rPr lang="x-none" b="1" dirty="0" smtClean="0"/>
              <a:t> </a:t>
            </a:r>
            <a:r>
              <a:rPr lang="x-none" dirty="0" smtClean="0"/>
              <a:t>200 </a:t>
            </a:r>
            <a:r>
              <a:rPr lang="x-none" dirty="0"/>
              <a:t>000 </a:t>
            </a:r>
            <a:r>
              <a:rPr lang="x-none" dirty="0" smtClean="0"/>
              <a:t>EUR)</a:t>
            </a:r>
            <a:endParaRPr lang="en-US" dirty="0" smtClean="0"/>
          </a:p>
          <a:p>
            <a:r>
              <a:rPr lang="en-US" b="1" dirty="0" smtClean="0"/>
              <a:t>Co</a:t>
            </a:r>
            <a:r>
              <a:rPr lang="ro-RO" b="1" dirty="0" smtClean="0"/>
              <a:t>-</a:t>
            </a:r>
            <a:r>
              <a:rPr lang="en-US" b="1" dirty="0" err="1" smtClean="0"/>
              <a:t>finan</a:t>
            </a:r>
            <a:r>
              <a:rPr lang="x-none" b="1" dirty="0" err="1" smtClean="0"/>
              <a:t>țare</a:t>
            </a:r>
            <a:r>
              <a:rPr lang="x-none" b="1" dirty="0" smtClean="0"/>
              <a:t>: </a:t>
            </a:r>
            <a:r>
              <a:rPr lang="ru-RU" dirty="0" smtClean="0"/>
              <a:t>16,746.93</a:t>
            </a:r>
            <a:r>
              <a:rPr lang="x-none" dirty="0" smtClean="0"/>
              <a:t> EUR</a:t>
            </a:r>
          </a:p>
          <a:p>
            <a:r>
              <a:rPr lang="x-none" b="1" dirty="0" smtClean="0"/>
              <a:t>Bugetul proiectului: </a:t>
            </a:r>
            <a:r>
              <a:rPr lang="x-none" dirty="0" smtClean="0"/>
              <a:t>167,469.34 EUR</a:t>
            </a:r>
            <a:endParaRPr lang="x-none" b="1" dirty="0"/>
          </a:p>
          <a:p>
            <a:r>
              <a:rPr lang="x-none" b="1" dirty="0"/>
              <a:t>Data limită de aplicare: </a:t>
            </a:r>
            <a:r>
              <a:rPr lang="x-none" dirty="0" smtClean="0"/>
              <a:t>09 </a:t>
            </a:r>
            <a:r>
              <a:rPr lang="x-none" dirty="0"/>
              <a:t>mai 2018</a:t>
            </a:r>
          </a:p>
          <a:p>
            <a:pPr algn="just"/>
            <a:r>
              <a:rPr lang="en-US" dirty="0">
                <a:hlinkClick r:id="rId2"/>
              </a:rPr>
              <a:t>http://www.ro-md.ro-ua-md.net/2nd-call-for-proposals-soft-projects/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89884"/>
            <a:ext cx="2103785" cy="20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025" y="1240642"/>
            <a:ext cx="4896544" cy="144016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C3300"/>
                </a:solidFill>
                <a:latin typeface="DejaVu Serif" panose="02060603050605020204"/>
              </a:rPr>
              <a:t>“</a:t>
            </a:r>
            <a:r>
              <a:rPr lang="ro-RO" dirty="0" err="1">
                <a:solidFill>
                  <a:srgbClr val="CC3300"/>
                </a:solidFill>
                <a:latin typeface="DejaVu Serif" panose="02060603050605020204"/>
              </a:rPr>
              <a:t>Risseg</a:t>
            </a:r>
            <a:r>
              <a:rPr lang="en-US" dirty="0">
                <a:solidFill>
                  <a:srgbClr val="CC3300"/>
                </a:solidFill>
                <a:latin typeface="DejaVu Serif" panose="02060603050605020204"/>
              </a:rPr>
              <a:t>”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Part</a:t>
            </a:r>
            <a:r>
              <a:rPr lang="x-none" dirty="0" err="1" smtClean="0"/>
              <a:t>ENERIi</a:t>
            </a:r>
            <a:endParaRPr lang="ru-RU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3983921"/>
              </p:ext>
            </p:extLst>
          </p:nvPr>
        </p:nvGraphicFramePr>
        <p:xfrm>
          <a:off x="155575" y="2716615"/>
          <a:ext cx="8656513" cy="349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89884"/>
            <a:ext cx="1023665" cy="10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77" y="794307"/>
            <a:ext cx="4896544" cy="144016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C3300"/>
                </a:solidFill>
                <a:latin typeface="DejaVu Serif" panose="02060603050605020204"/>
              </a:rPr>
              <a:t>“</a:t>
            </a:r>
            <a:r>
              <a:rPr lang="ro-RO" sz="2800" dirty="0" err="1">
                <a:solidFill>
                  <a:srgbClr val="CC3300"/>
                </a:solidFill>
                <a:latin typeface="DejaVu Serif" panose="02060603050605020204"/>
              </a:rPr>
              <a:t>Risseg</a:t>
            </a:r>
            <a:r>
              <a:rPr lang="en-US" sz="2800" dirty="0">
                <a:solidFill>
                  <a:srgbClr val="CC3300"/>
                </a:solidFill>
                <a:latin typeface="DejaVu Serif" panose="02060603050605020204"/>
              </a:rPr>
              <a:t>”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o-RO" sz="2800" dirty="0" smtClean="0"/>
              <a:t>Obiectiv general</a:t>
            </a:r>
            <a:endParaRPr lang="ru-RU" sz="28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4"/>
          <p:cNvSpPr/>
          <p:nvPr/>
        </p:nvSpPr>
        <p:spPr>
          <a:xfrm>
            <a:off x="460375" y="2406771"/>
            <a:ext cx="8219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/>
              <a:t>Crearea de s</a:t>
            </a:r>
            <a:r>
              <a:rPr lang="en-CA" dirty="0" err="1" smtClean="0"/>
              <a:t>oluții</a:t>
            </a:r>
            <a:r>
              <a:rPr lang="en-CA" dirty="0" smtClean="0"/>
              <a:t> </a:t>
            </a:r>
            <a:r>
              <a:rPr lang="en-CA" dirty="0" err="1"/>
              <a:t>inovatoare</a:t>
            </a:r>
            <a:r>
              <a:rPr lang="en-CA" dirty="0"/>
              <a:t> </a:t>
            </a:r>
            <a:r>
              <a:rPr lang="en-CA" dirty="0" err="1"/>
              <a:t>pentru</a:t>
            </a:r>
            <a:r>
              <a:rPr lang="en-CA" dirty="0"/>
              <a:t> o </a:t>
            </a:r>
            <a:r>
              <a:rPr lang="en-CA" dirty="0" err="1"/>
              <a:t>creștere</a:t>
            </a:r>
            <a:r>
              <a:rPr lang="en-CA" dirty="0"/>
              <a:t> </a:t>
            </a:r>
            <a:r>
              <a:rPr lang="en-CA" dirty="0" err="1"/>
              <a:t>economică</a:t>
            </a:r>
            <a:r>
              <a:rPr lang="en-CA" dirty="0"/>
              <a:t> </a:t>
            </a:r>
            <a:r>
              <a:rPr lang="en-CA" dirty="0" err="1"/>
              <a:t>durabilă</a:t>
            </a:r>
            <a:r>
              <a:rPr lang="en-CA" dirty="0"/>
              <a:t> </a:t>
            </a:r>
            <a:r>
              <a:rPr lang="en-CA" dirty="0" err="1"/>
              <a:t>prin</a:t>
            </a:r>
            <a:r>
              <a:rPr lang="en-CA" dirty="0"/>
              <a:t> </a:t>
            </a:r>
            <a:r>
              <a:rPr lang="en-CA" dirty="0" err="1"/>
              <a:t>identificarea</a:t>
            </a:r>
            <a:r>
              <a:rPr lang="en-CA" dirty="0"/>
              <a:t> </a:t>
            </a:r>
            <a:r>
              <a:rPr lang="en-CA" dirty="0" err="1"/>
              <a:t>și</a:t>
            </a:r>
            <a:r>
              <a:rPr lang="en-CA" dirty="0"/>
              <a:t> </a:t>
            </a:r>
            <a:r>
              <a:rPr lang="en-CA" dirty="0" err="1"/>
              <a:t>aplicarea</a:t>
            </a:r>
            <a:r>
              <a:rPr lang="en-CA" dirty="0"/>
              <a:t> </a:t>
            </a:r>
            <a:r>
              <a:rPr lang="en-CA" dirty="0" err="1"/>
              <a:t>potențialului</a:t>
            </a:r>
            <a:r>
              <a:rPr lang="en-CA" dirty="0"/>
              <a:t> de </a:t>
            </a:r>
            <a:r>
              <a:rPr lang="en-CA" dirty="0" err="1"/>
              <a:t>cercetare</a:t>
            </a:r>
            <a:r>
              <a:rPr lang="en-CA" dirty="0"/>
              <a:t> </a:t>
            </a:r>
            <a:r>
              <a:rPr lang="en-CA" dirty="0" err="1"/>
              <a:t>în</a:t>
            </a:r>
            <a:r>
              <a:rPr lang="en-CA" dirty="0"/>
              <a:t> </a:t>
            </a:r>
            <a:r>
              <a:rPr lang="en-CA" dirty="0" err="1"/>
              <a:t>beneficiul</a:t>
            </a:r>
            <a:r>
              <a:rPr lang="en-CA" dirty="0"/>
              <a:t> </a:t>
            </a:r>
            <a:r>
              <a:rPr lang="en-CA" dirty="0" err="1"/>
              <a:t>comunităților</a:t>
            </a:r>
            <a:r>
              <a:rPr lang="en-CA" dirty="0"/>
              <a:t> din </a:t>
            </a:r>
            <a:r>
              <a:rPr lang="en-CA" dirty="0" err="1"/>
              <a:t>regiunea</a:t>
            </a:r>
            <a:r>
              <a:rPr lang="en-CA" dirty="0"/>
              <a:t> </a:t>
            </a:r>
            <a:r>
              <a:rPr lang="x-none" dirty="0" smtClean="0"/>
              <a:t>Centru</a:t>
            </a:r>
            <a:r>
              <a:rPr lang="en-CA" dirty="0" smtClean="0"/>
              <a:t> </a:t>
            </a:r>
            <a:r>
              <a:rPr lang="en-CA" dirty="0"/>
              <a:t>a </a:t>
            </a:r>
            <a:r>
              <a:rPr lang="en-CA" dirty="0" err="1"/>
              <a:t>Republicii</a:t>
            </a:r>
            <a:r>
              <a:rPr lang="en-CA" dirty="0"/>
              <a:t> Moldova </a:t>
            </a:r>
            <a:r>
              <a:rPr lang="en-CA" dirty="0" err="1"/>
              <a:t>și</a:t>
            </a:r>
            <a:r>
              <a:rPr lang="en-CA" dirty="0"/>
              <a:t> din </a:t>
            </a:r>
            <a:r>
              <a:rPr lang="en-CA" dirty="0" err="1"/>
              <a:t>județul</a:t>
            </a:r>
            <a:r>
              <a:rPr lang="en-CA" dirty="0"/>
              <a:t> </a:t>
            </a:r>
            <a:r>
              <a:rPr lang="en-CA" dirty="0" err="1" smtClean="0"/>
              <a:t>Galați</a:t>
            </a:r>
            <a:r>
              <a:rPr lang="ro-RO" dirty="0" smtClean="0"/>
              <a:t>,</a:t>
            </a:r>
            <a:r>
              <a:rPr lang="en-CA" dirty="0" smtClean="0"/>
              <a:t> </a:t>
            </a:r>
            <a:r>
              <a:rPr lang="en-CA" dirty="0" err="1"/>
              <a:t>România</a:t>
            </a:r>
            <a:r>
              <a:rPr lang="en-CA" dirty="0"/>
              <a:t>.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89884"/>
            <a:ext cx="1023665" cy="1020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80" y="3502405"/>
            <a:ext cx="4824536" cy="27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58" y="332656"/>
            <a:ext cx="5280522" cy="144016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CC3300"/>
                </a:solidFill>
                <a:latin typeface="DejaVu Serif" panose="02060603050605020204"/>
              </a:rPr>
              <a:t>“</a:t>
            </a:r>
            <a:r>
              <a:rPr lang="ro-RO" sz="3200" dirty="0" err="1">
                <a:solidFill>
                  <a:srgbClr val="CC3300"/>
                </a:solidFill>
                <a:latin typeface="DejaVu Serif" panose="02060603050605020204"/>
              </a:rPr>
              <a:t>Risseg</a:t>
            </a:r>
            <a:r>
              <a:rPr lang="en-US" sz="3200" dirty="0">
                <a:solidFill>
                  <a:srgbClr val="CC3300"/>
                </a:solidFill>
                <a:latin typeface="DejaVu Serif" panose="02060603050605020204"/>
              </a:rPr>
              <a:t>”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o-RO" sz="3200" dirty="0" smtClean="0"/>
              <a:t>Obiective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S</a:t>
            </a:r>
            <a:r>
              <a:rPr lang="ro-RO" sz="3200" dirty="0" smtClean="0"/>
              <a:t>pecifice și </a:t>
            </a:r>
            <a:r>
              <a:rPr lang="en-US" sz="3200" dirty="0" smtClean="0"/>
              <a:t>ACTIVIT</a:t>
            </a:r>
            <a:r>
              <a:rPr lang="ro-RO" sz="3200" dirty="0" smtClean="0"/>
              <a:t>ĂȚI</a:t>
            </a:r>
            <a:endParaRPr lang="ru-RU" sz="32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89884"/>
            <a:ext cx="1023665" cy="102097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769428"/>
              </p:ext>
            </p:extLst>
          </p:nvPr>
        </p:nvGraphicFramePr>
        <p:xfrm>
          <a:off x="460375" y="2492896"/>
          <a:ext cx="7928049" cy="388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20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760" y="836712"/>
            <a:ext cx="4896544" cy="144016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C3300"/>
                </a:solidFill>
                <a:latin typeface="DejaVu Serif" panose="02060603050605020204"/>
              </a:rPr>
              <a:t>“</a:t>
            </a:r>
            <a:r>
              <a:rPr lang="ro-RO" dirty="0" err="1">
                <a:solidFill>
                  <a:srgbClr val="CC3300"/>
                </a:solidFill>
                <a:latin typeface="DejaVu Serif" panose="02060603050605020204"/>
              </a:rPr>
              <a:t>Risseg</a:t>
            </a:r>
            <a:r>
              <a:rPr lang="en-US" dirty="0">
                <a:solidFill>
                  <a:srgbClr val="CC3300"/>
                </a:solidFill>
                <a:latin typeface="DejaVu Serif" panose="02060603050605020204"/>
              </a:rPr>
              <a:t>”</a:t>
            </a:r>
            <a:r>
              <a:rPr lang="en-US" dirty="0"/>
              <a:t/>
            </a:r>
            <a:br>
              <a:rPr lang="en-US" dirty="0"/>
            </a:br>
            <a:r>
              <a:rPr lang="ro-RO" dirty="0"/>
              <a:t>Obiective specifice și </a:t>
            </a:r>
            <a:r>
              <a:rPr lang="en-US" dirty="0"/>
              <a:t>ACTIVIT</a:t>
            </a:r>
            <a:r>
              <a:rPr lang="ro-RO" dirty="0"/>
              <a:t>ĂȚI</a:t>
            </a:r>
            <a:endParaRPr lang="ru-RU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89884"/>
            <a:ext cx="1023665" cy="102097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5510" y="4002838"/>
            <a:ext cx="7086183" cy="2184525"/>
            <a:chOff x="125510" y="4002838"/>
            <a:chExt cx="7086183" cy="2184525"/>
          </a:xfrm>
        </p:grpSpPr>
        <p:sp>
          <p:nvSpPr>
            <p:cNvPr id="23" name="Freeform 22"/>
            <p:cNvSpPr/>
            <p:nvPr/>
          </p:nvSpPr>
          <p:spPr>
            <a:xfrm>
              <a:off x="125510" y="4002838"/>
              <a:ext cx="6455276" cy="1058062"/>
            </a:xfrm>
            <a:custGeom>
              <a:avLst/>
              <a:gdLst>
                <a:gd name="connsiteX0" fmla="*/ 0 w 6455276"/>
                <a:gd name="connsiteY0" fmla="*/ 0 h 1058062"/>
                <a:gd name="connsiteX1" fmla="*/ 6455276 w 6455276"/>
                <a:gd name="connsiteY1" fmla="*/ 0 h 1058062"/>
                <a:gd name="connsiteX2" fmla="*/ 6455276 w 6455276"/>
                <a:gd name="connsiteY2" fmla="*/ 1058062 h 1058062"/>
                <a:gd name="connsiteX3" fmla="*/ 0 w 6455276"/>
                <a:gd name="connsiteY3" fmla="*/ 1058062 h 1058062"/>
                <a:gd name="connsiteX4" fmla="*/ 0 w 6455276"/>
                <a:gd name="connsiteY4" fmla="*/ 0 h 105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5276" h="1058062">
                  <a:moveTo>
                    <a:pt x="0" y="0"/>
                  </a:moveTo>
                  <a:lnTo>
                    <a:pt x="6455276" y="0"/>
                  </a:lnTo>
                  <a:lnTo>
                    <a:pt x="6455276" y="1058062"/>
                  </a:lnTo>
                  <a:lnTo>
                    <a:pt x="0" y="1058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48260" rIns="135128" bIns="48260" numCol="1" spcCol="1270" anchor="ctr" anchorCtr="0">
              <a:noAutofit/>
            </a:bodyPr>
            <a:lstStyle/>
            <a:p>
              <a:pPr lvl="0" algn="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25510" y="5129301"/>
              <a:ext cx="7086183" cy="1058062"/>
            </a:xfrm>
            <a:custGeom>
              <a:avLst/>
              <a:gdLst>
                <a:gd name="connsiteX0" fmla="*/ 0 w 7086183"/>
                <a:gd name="connsiteY0" fmla="*/ 0 h 1058062"/>
                <a:gd name="connsiteX1" fmla="*/ 7086183 w 7086183"/>
                <a:gd name="connsiteY1" fmla="*/ 0 h 1058062"/>
                <a:gd name="connsiteX2" fmla="*/ 7086183 w 7086183"/>
                <a:gd name="connsiteY2" fmla="*/ 1058062 h 1058062"/>
                <a:gd name="connsiteX3" fmla="*/ 0 w 7086183"/>
                <a:gd name="connsiteY3" fmla="*/ 1058062 h 1058062"/>
                <a:gd name="connsiteX4" fmla="*/ 0 w 7086183"/>
                <a:gd name="connsiteY4" fmla="*/ 0 h 105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6183" h="1058062">
                  <a:moveTo>
                    <a:pt x="0" y="0"/>
                  </a:moveTo>
                  <a:lnTo>
                    <a:pt x="7086183" y="0"/>
                  </a:lnTo>
                  <a:lnTo>
                    <a:pt x="7086183" y="1058062"/>
                  </a:lnTo>
                  <a:lnTo>
                    <a:pt x="0" y="1058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48260" rIns="135128" bIns="48260" numCol="1" spcCol="1270" anchor="ctr" anchorCtr="0">
              <a:noAutofit/>
            </a:bodyPr>
            <a:lstStyle/>
            <a:p>
              <a:pPr lvl="0" algn="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0215285"/>
              </p:ext>
            </p:extLst>
          </p:nvPr>
        </p:nvGraphicFramePr>
        <p:xfrm>
          <a:off x="251520" y="2564904"/>
          <a:ext cx="8683625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42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06" y="676812"/>
            <a:ext cx="4896544" cy="144016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CC3300"/>
                </a:solidFill>
                <a:latin typeface="DejaVu Serif" panose="02060603050605020204"/>
              </a:rPr>
              <a:t>“</a:t>
            </a:r>
            <a:r>
              <a:rPr lang="ro-RO" sz="3200" dirty="0" err="1">
                <a:solidFill>
                  <a:srgbClr val="CC3300"/>
                </a:solidFill>
                <a:latin typeface="DejaVu Serif" panose="02060603050605020204"/>
              </a:rPr>
              <a:t>Risseg</a:t>
            </a:r>
            <a:r>
              <a:rPr lang="en-US" sz="3200" dirty="0">
                <a:solidFill>
                  <a:srgbClr val="CC3300"/>
                </a:solidFill>
                <a:latin typeface="DejaVu Serif" panose="02060603050605020204"/>
              </a:rPr>
              <a:t>”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o-RO" sz="3200" dirty="0"/>
              <a:t>Obiective specifice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ro-RO" sz="3200" dirty="0" smtClean="0"/>
              <a:t>și </a:t>
            </a:r>
            <a:r>
              <a:rPr lang="en-US" sz="3200" dirty="0"/>
              <a:t>ACTIVIT</a:t>
            </a:r>
            <a:r>
              <a:rPr lang="ro-RO" sz="3200" dirty="0"/>
              <a:t>ĂȚI</a:t>
            </a:r>
            <a:endParaRPr lang="ru-RU" sz="32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89884"/>
            <a:ext cx="1023665" cy="1020971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9163425"/>
              </p:ext>
            </p:extLst>
          </p:nvPr>
        </p:nvGraphicFramePr>
        <p:xfrm>
          <a:off x="611560" y="2420888"/>
          <a:ext cx="8280920" cy="386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76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536" y="634600"/>
            <a:ext cx="4896544" cy="144016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C3300"/>
                </a:solidFill>
                <a:latin typeface="DejaVu Serif" panose="02060603050605020204"/>
              </a:rPr>
              <a:t>“</a:t>
            </a:r>
            <a:r>
              <a:rPr lang="ro-RO" dirty="0" err="1">
                <a:solidFill>
                  <a:srgbClr val="CC3300"/>
                </a:solidFill>
                <a:latin typeface="DejaVu Serif" panose="02060603050605020204"/>
              </a:rPr>
              <a:t>Risseg</a:t>
            </a:r>
            <a:r>
              <a:rPr lang="en-US" dirty="0">
                <a:solidFill>
                  <a:srgbClr val="CC3300"/>
                </a:solidFill>
                <a:latin typeface="DejaVu Serif" panose="02060603050605020204"/>
              </a:rPr>
              <a:t>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REZULTATE</a:t>
            </a:r>
            <a:endParaRPr lang="ru-RU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179512" y="1916832"/>
            <a:ext cx="8850758" cy="2880320"/>
          </a:xfrm>
          <a:prstGeom prst="rect">
            <a:avLst/>
          </a:prstGeom>
        </p:spPr>
        <p:txBody>
          <a:bodyPr/>
          <a:lstStyle/>
          <a:p>
            <a:pPr lvl="0" algn="just">
              <a:buChar char="•"/>
            </a:pPr>
            <a:r>
              <a:rPr lang="en-CA" sz="2000" dirty="0" smtClean="0"/>
              <a:t> 100 </a:t>
            </a:r>
            <a:r>
              <a:rPr lang="en-CA" sz="2000" dirty="0" err="1"/>
              <a:t>antreprenori</a:t>
            </a:r>
            <a:r>
              <a:rPr lang="en-CA" sz="2000" dirty="0"/>
              <a:t> </a:t>
            </a:r>
            <a:r>
              <a:rPr lang="en-CA" sz="2000" dirty="0" err="1" smtClean="0"/>
              <a:t>instruiți</a:t>
            </a:r>
            <a:r>
              <a:rPr lang="en-US" sz="2000" dirty="0"/>
              <a:t>;</a:t>
            </a:r>
            <a:endParaRPr lang="en-CA" sz="2000" dirty="0"/>
          </a:p>
          <a:p>
            <a:pPr lvl="0" algn="just">
              <a:buChar char="•"/>
            </a:pPr>
            <a:r>
              <a:rPr lang="en-CA" sz="2000" dirty="0" smtClean="0"/>
              <a:t> </a:t>
            </a:r>
            <a:r>
              <a:rPr lang="en-CA" sz="2000" dirty="0" err="1" smtClean="0"/>
              <a:t>Cel</a:t>
            </a:r>
            <a:r>
              <a:rPr lang="en-CA" sz="2000" dirty="0" smtClean="0"/>
              <a:t> </a:t>
            </a:r>
            <a:r>
              <a:rPr lang="en-CA" sz="2000" dirty="0" err="1"/>
              <a:t>puțin</a:t>
            </a:r>
            <a:r>
              <a:rPr lang="en-CA" sz="2000" dirty="0"/>
              <a:t> 50 de IMM-</a:t>
            </a:r>
            <a:r>
              <a:rPr lang="en-CA" sz="2000" dirty="0" err="1"/>
              <a:t>uri</a:t>
            </a:r>
            <a:r>
              <a:rPr lang="en-CA" sz="2000" dirty="0"/>
              <a:t> cu </a:t>
            </a:r>
            <a:r>
              <a:rPr lang="en-CA" sz="2000" dirty="0" err="1"/>
              <a:t>capacități</a:t>
            </a:r>
            <a:r>
              <a:rPr lang="en-CA" sz="2000" dirty="0"/>
              <a:t> </a:t>
            </a:r>
            <a:r>
              <a:rPr lang="en-CA" sz="2000" dirty="0" err="1"/>
              <a:t>inovatoare</a:t>
            </a:r>
            <a:r>
              <a:rPr lang="en-CA" sz="2000" dirty="0"/>
              <a:t> </a:t>
            </a:r>
            <a:r>
              <a:rPr lang="en-CA" sz="2000" dirty="0" err="1" smtClean="0"/>
              <a:t>introdu</a:t>
            </a:r>
            <a:r>
              <a:rPr lang="ro-RO" sz="2000" dirty="0" smtClean="0"/>
              <a:t>și în catalogul e-</a:t>
            </a:r>
            <a:r>
              <a:rPr lang="ro-RO" sz="2000" dirty="0" err="1" smtClean="0"/>
              <a:t>stakeholderilor</a:t>
            </a:r>
            <a:r>
              <a:rPr lang="en-CA" sz="2000" dirty="0" smtClean="0"/>
              <a:t>;</a:t>
            </a:r>
            <a:endParaRPr lang="en-CA" sz="2000" dirty="0"/>
          </a:p>
          <a:p>
            <a:pPr lvl="0" algn="just">
              <a:buChar char="•"/>
            </a:pPr>
            <a:r>
              <a:rPr lang="en-CA" sz="2000" dirty="0" smtClean="0"/>
              <a:t> </a:t>
            </a:r>
            <a:r>
              <a:rPr lang="en-CA" sz="2000" dirty="0" err="1" smtClean="0"/>
              <a:t>Cel</a:t>
            </a:r>
            <a:r>
              <a:rPr lang="en-CA" sz="2000" dirty="0" smtClean="0"/>
              <a:t> </a:t>
            </a:r>
            <a:r>
              <a:rPr lang="en-CA" sz="2000" dirty="0" err="1"/>
              <a:t>puțin</a:t>
            </a:r>
            <a:r>
              <a:rPr lang="en-CA" sz="2000" dirty="0"/>
              <a:t> 10 </a:t>
            </a:r>
            <a:r>
              <a:rPr lang="en-CA" sz="2000" dirty="0" err="1"/>
              <a:t>formatori</a:t>
            </a:r>
            <a:r>
              <a:rPr lang="en-CA" sz="2000" dirty="0"/>
              <a:t> </a:t>
            </a:r>
            <a:r>
              <a:rPr lang="en-CA" sz="2000" dirty="0" err="1" smtClean="0"/>
              <a:t>instruiți</a:t>
            </a:r>
            <a:r>
              <a:rPr lang="en-CA" sz="2000" dirty="0" smtClean="0"/>
              <a:t>;</a:t>
            </a:r>
            <a:endParaRPr lang="en-CA" sz="2000" dirty="0"/>
          </a:p>
          <a:p>
            <a:pPr lvl="0" algn="just">
              <a:buChar char="•"/>
            </a:pPr>
            <a:r>
              <a:rPr lang="en-CA" sz="2000" dirty="0" smtClean="0"/>
              <a:t> </a:t>
            </a:r>
            <a:r>
              <a:rPr lang="en-CA" sz="2000" dirty="0" err="1" smtClean="0"/>
              <a:t>Cel</a:t>
            </a:r>
            <a:r>
              <a:rPr lang="en-CA" sz="2000" dirty="0" smtClean="0"/>
              <a:t> </a:t>
            </a:r>
            <a:r>
              <a:rPr lang="en-CA" sz="2000" dirty="0" err="1"/>
              <a:t>puțin</a:t>
            </a:r>
            <a:r>
              <a:rPr lang="en-CA" sz="2000" dirty="0"/>
              <a:t> 15 IMM-</a:t>
            </a:r>
            <a:r>
              <a:rPr lang="en-CA" sz="2000" dirty="0" err="1"/>
              <a:t>uri</a:t>
            </a:r>
            <a:r>
              <a:rPr lang="en-CA" sz="2000" dirty="0"/>
              <a:t> </a:t>
            </a:r>
            <a:r>
              <a:rPr lang="en-CA" sz="2000" dirty="0" err="1"/>
              <a:t>sunt</a:t>
            </a:r>
            <a:r>
              <a:rPr lang="en-CA" sz="2000" dirty="0"/>
              <a:t> </a:t>
            </a:r>
            <a:r>
              <a:rPr lang="en-CA" sz="2000" dirty="0" err="1" smtClean="0"/>
              <a:t>înregistra</a:t>
            </a:r>
            <a:r>
              <a:rPr lang="ro-RO" sz="2000" dirty="0" smtClean="0"/>
              <a:t>ți</a:t>
            </a:r>
            <a:r>
              <a:rPr lang="en-CA" sz="2000" dirty="0" smtClean="0"/>
              <a:t> </a:t>
            </a:r>
            <a:r>
              <a:rPr lang="en-CA" sz="2000" dirty="0"/>
              <a:t>la </a:t>
            </a:r>
            <a:r>
              <a:rPr lang="en-CA" sz="2000" dirty="0" err="1"/>
              <a:t>platforma</a:t>
            </a:r>
            <a:r>
              <a:rPr lang="en-CA" sz="2000" dirty="0"/>
              <a:t> de </a:t>
            </a:r>
            <a:r>
              <a:rPr lang="en-CA" sz="2000" dirty="0" err="1"/>
              <a:t>brokeraj</a:t>
            </a:r>
            <a:r>
              <a:rPr lang="en-CA" sz="2000" dirty="0"/>
              <a:t> online din </a:t>
            </a:r>
            <a:r>
              <a:rPr lang="en-CA" sz="2000" dirty="0" err="1"/>
              <a:t>fiecare</a:t>
            </a:r>
            <a:r>
              <a:rPr lang="en-CA" sz="2000" dirty="0"/>
              <a:t> </a:t>
            </a:r>
            <a:r>
              <a:rPr lang="en-CA" sz="2000" dirty="0" err="1"/>
              <a:t>regiune</a:t>
            </a:r>
            <a:r>
              <a:rPr lang="en-CA" sz="2000" dirty="0"/>
              <a:t> </a:t>
            </a:r>
            <a:r>
              <a:rPr lang="en-CA" sz="2000" dirty="0" err="1" smtClean="0"/>
              <a:t>țin</a:t>
            </a:r>
            <a:r>
              <a:rPr lang="ro-RO" sz="2000" dirty="0" err="1" smtClean="0"/>
              <a:t>tă</a:t>
            </a:r>
            <a:r>
              <a:rPr lang="en-CA" sz="2000" dirty="0" smtClean="0"/>
              <a:t>;</a:t>
            </a:r>
            <a:endParaRPr lang="en-CA" sz="2000" dirty="0"/>
          </a:p>
          <a:p>
            <a:pPr lvl="0" algn="just">
              <a:buChar char="•"/>
            </a:pPr>
            <a:r>
              <a:rPr lang="en-CA" sz="2000" dirty="0" smtClean="0"/>
              <a:t> 10 </a:t>
            </a:r>
            <a:r>
              <a:rPr lang="en-CA" sz="2000" dirty="0" err="1"/>
              <a:t>noi</a:t>
            </a:r>
            <a:r>
              <a:rPr lang="en-CA" sz="2000" dirty="0"/>
              <a:t> </a:t>
            </a:r>
            <a:r>
              <a:rPr lang="en-CA" sz="2000" dirty="0" err="1"/>
              <a:t>parteneriate</a:t>
            </a:r>
            <a:r>
              <a:rPr lang="en-CA" sz="2000" dirty="0"/>
              <a:t> </a:t>
            </a:r>
            <a:r>
              <a:rPr lang="en-CA" sz="2000" dirty="0" smtClean="0"/>
              <a:t>create;</a:t>
            </a:r>
            <a:endParaRPr lang="en-CA" sz="2000" dirty="0"/>
          </a:p>
          <a:p>
            <a:pPr lvl="0" algn="just">
              <a:buChar char="•"/>
            </a:pPr>
            <a:r>
              <a:rPr lang="en-CA" sz="2000" dirty="0" smtClean="0"/>
              <a:t> </a:t>
            </a:r>
            <a:r>
              <a:rPr lang="ro-RO" sz="2000" dirty="0" smtClean="0"/>
              <a:t>Cel puțin </a:t>
            </a:r>
            <a:r>
              <a:rPr lang="en-CA" sz="2000" dirty="0" smtClean="0"/>
              <a:t>6 </a:t>
            </a:r>
            <a:r>
              <a:rPr lang="en-CA" sz="2000" dirty="0" err="1"/>
              <a:t>parteneri</a:t>
            </a:r>
            <a:r>
              <a:rPr lang="en-CA" sz="2000" dirty="0"/>
              <a:t> </a:t>
            </a:r>
            <a:r>
              <a:rPr lang="en-CA" sz="2000" dirty="0" err="1"/>
              <a:t>asociați</a:t>
            </a:r>
            <a:r>
              <a:rPr lang="en-CA" sz="2000" dirty="0"/>
              <a:t> </a:t>
            </a:r>
            <a:r>
              <a:rPr lang="en-CA" sz="2000" dirty="0" err="1" smtClean="0"/>
              <a:t>atra</a:t>
            </a:r>
            <a:r>
              <a:rPr lang="ro-RO" sz="2000" dirty="0" smtClean="0"/>
              <a:t>și</a:t>
            </a:r>
            <a:r>
              <a:rPr lang="en-CA" sz="2000" dirty="0" smtClean="0"/>
              <a:t> </a:t>
            </a:r>
            <a:r>
              <a:rPr lang="en-CA" sz="2000" dirty="0" err="1"/>
              <a:t>în</a:t>
            </a:r>
            <a:r>
              <a:rPr lang="en-CA" sz="2000" dirty="0"/>
              <a:t> </a:t>
            </a:r>
            <a:r>
              <a:rPr lang="en-CA" sz="2000" dirty="0" err="1"/>
              <a:t>activitățile</a:t>
            </a:r>
            <a:r>
              <a:rPr lang="en-CA" sz="2000" dirty="0"/>
              <a:t> </a:t>
            </a:r>
            <a:r>
              <a:rPr lang="en-CA" sz="2000" dirty="0" err="1" smtClean="0"/>
              <a:t>proiectului</a:t>
            </a:r>
            <a:r>
              <a:rPr lang="en-US" sz="2000" dirty="0" smtClean="0"/>
              <a:t>;</a:t>
            </a:r>
            <a:endParaRPr lang="ro-RO" sz="2000" dirty="0" smtClean="0"/>
          </a:p>
          <a:p>
            <a:pPr lvl="0" algn="just">
              <a:buChar char="•"/>
            </a:pPr>
            <a:r>
              <a:rPr lang="ro-RO" sz="2000" dirty="0"/>
              <a:t> </a:t>
            </a:r>
            <a:r>
              <a:rPr lang="ro-RO" sz="2000" dirty="0" smtClean="0"/>
              <a:t>Cel puțin 6 articole publicate în mass-media regională cu privire la activitățile și rezultatele proiectului.</a:t>
            </a:r>
          </a:p>
          <a:p>
            <a:pPr lvl="0" algn="just"/>
            <a:endParaRPr lang="ro-RO" sz="2000" dirty="0" smtClean="0"/>
          </a:p>
          <a:p>
            <a:pPr lvl="0" algn="just">
              <a:buChar char="•"/>
            </a:pP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89884"/>
            <a:ext cx="1023665" cy="1020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38" y="4797152"/>
            <a:ext cx="4824536" cy="15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404664"/>
            <a:ext cx="4536504" cy="2304256"/>
          </a:xfrm>
        </p:spPr>
        <p:txBody>
          <a:bodyPr/>
          <a:lstStyle/>
          <a:p>
            <a:pPr algn="just"/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422" y="2522359"/>
            <a:ext cx="4974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C00000"/>
                </a:solidFill>
              </a:rPr>
              <a:t>Propuneri</a:t>
            </a:r>
            <a:r>
              <a:rPr lang="en-US" sz="3000" dirty="0" smtClean="0">
                <a:solidFill>
                  <a:srgbClr val="C00000"/>
                </a:solidFill>
              </a:rPr>
              <a:t> de </a:t>
            </a:r>
            <a:r>
              <a:rPr lang="en-US" sz="3000" dirty="0" err="1" smtClean="0">
                <a:solidFill>
                  <a:srgbClr val="C00000"/>
                </a:solidFill>
              </a:rPr>
              <a:t>proiecte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ro-RO" sz="3000" dirty="0" smtClean="0">
                <a:solidFill>
                  <a:srgbClr val="C00000"/>
                </a:solidFill>
              </a:rPr>
              <a:t>în proces de elaborare: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9773">
            <a:off x="4085485" y="3813602"/>
            <a:ext cx="4699833" cy="22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1" r="14087" b="-579"/>
          <a:stretch/>
        </p:blipFill>
        <p:spPr>
          <a:xfrm>
            <a:off x="125195" y="160338"/>
            <a:ext cx="2506175" cy="1155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6912768" cy="2520280"/>
          </a:xfrm>
        </p:spPr>
        <p:txBody>
          <a:bodyPr/>
          <a:lstStyle/>
          <a:p>
            <a:pPr algn="ctr"/>
            <a:r>
              <a:rPr lang="ro-RO" sz="2000" dirty="0" smtClean="0"/>
              <a:t>Centru de transfer tehnologic în Biotehnologie pentru susținerea inițiativelor fundamentale și a </a:t>
            </a:r>
            <a:r>
              <a:rPr lang="ro-RO" sz="2000" dirty="0" err="1" smtClean="0"/>
              <a:t>antreprenoriatului</a:t>
            </a:r>
            <a:r>
              <a:rPr lang="ro-RO" sz="2000" dirty="0" smtClean="0"/>
              <a:t> sustenabil în </a:t>
            </a:r>
            <a:r>
              <a:rPr lang="ro-RO" sz="2000" dirty="0" err="1" smtClean="0"/>
              <a:t>rm</a:t>
            </a:r>
            <a:r>
              <a:rPr lang="ro-RO" sz="2000" dirty="0" smtClean="0"/>
              <a:t> </a:t>
            </a:r>
            <a:r>
              <a:rPr lang="en-CA" sz="2000" dirty="0" smtClean="0"/>
              <a:t>“BIO-TTC”</a:t>
            </a:r>
            <a:endParaRPr lang="ru-RU" sz="20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4"/>
          <p:cNvSpPr/>
          <p:nvPr/>
        </p:nvSpPr>
        <p:spPr>
          <a:xfrm>
            <a:off x="467544" y="4221088"/>
            <a:ext cx="79234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 smtClean="0"/>
              <a:t>Apelul: </a:t>
            </a:r>
            <a:r>
              <a:rPr lang="ro-RO" dirty="0" smtClean="0"/>
              <a:t>Programul Interguvernamental Bilateral de Colaborare Cehia – Moldova 2018 – 2023</a:t>
            </a:r>
          </a:p>
          <a:p>
            <a:pPr algn="just"/>
            <a:r>
              <a:rPr lang="ro-RO" b="1" dirty="0" smtClean="0"/>
              <a:t>Finanțator: </a:t>
            </a:r>
            <a:r>
              <a:rPr lang="ro-RO" dirty="0" smtClean="0"/>
              <a:t>Ambasada Cehiei</a:t>
            </a:r>
          </a:p>
          <a:p>
            <a:pPr algn="just"/>
            <a:r>
              <a:rPr lang="ro-RO" b="1" dirty="0" smtClean="0"/>
              <a:t>Suma grantului aprox.: </a:t>
            </a:r>
            <a:r>
              <a:rPr lang="ro-RO" dirty="0" smtClean="0"/>
              <a:t>500 000 EUR</a:t>
            </a:r>
          </a:p>
          <a:p>
            <a:r>
              <a:rPr lang="ro-RO" b="1" dirty="0" smtClean="0"/>
              <a:t>Durata propusă spre implementarea proiectului: </a:t>
            </a:r>
            <a:r>
              <a:rPr lang="ro-RO" dirty="0" smtClean="0"/>
              <a:t>2 ani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16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4608512" cy="1008112"/>
          </a:xfrm>
        </p:spPr>
        <p:txBody>
          <a:bodyPr/>
          <a:lstStyle/>
          <a:p>
            <a:pPr algn="ctr"/>
            <a:r>
              <a:rPr lang="en-US" sz="2400" dirty="0" err="1" smtClean="0"/>
              <a:t>Idei</a:t>
            </a:r>
            <a:r>
              <a:rPr lang="x-none" sz="2400" dirty="0" smtClean="0"/>
              <a:t>le colectate de la grupul de lucru – 08.02.2018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79594792"/>
              </p:ext>
            </p:extLst>
          </p:nvPr>
        </p:nvGraphicFramePr>
        <p:xfrm>
          <a:off x="-1764704" y="1772816"/>
          <a:ext cx="12673408" cy="474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83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226" y="490482"/>
            <a:ext cx="4896544" cy="1440160"/>
          </a:xfrm>
        </p:spPr>
        <p:txBody>
          <a:bodyPr/>
          <a:lstStyle/>
          <a:p>
            <a:pPr algn="ctr"/>
            <a:r>
              <a:rPr lang="en-CA" sz="2800" dirty="0"/>
              <a:t>“BIO-TTC”</a:t>
            </a:r>
            <a:br>
              <a:rPr lang="en-CA" sz="2800" dirty="0"/>
            </a:br>
            <a:r>
              <a:rPr lang="en-CA" sz="2800" dirty="0"/>
              <a:t>Part</a:t>
            </a:r>
            <a:r>
              <a:rPr lang="x-none" sz="2800" dirty="0" err="1" smtClean="0"/>
              <a:t>ENERIi</a:t>
            </a:r>
            <a:r>
              <a:rPr lang="x-none" sz="2800" dirty="0" smtClean="0"/>
              <a:t> </a:t>
            </a:r>
            <a:r>
              <a:rPr lang="x-none" sz="2800" dirty="0" err="1" smtClean="0"/>
              <a:t>adr</a:t>
            </a:r>
            <a:r>
              <a:rPr lang="en-CA" sz="2800" dirty="0" smtClean="0"/>
              <a:t> </a:t>
            </a:r>
            <a:r>
              <a:rPr lang="ro-RO" sz="2800" b="0" dirty="0"/>
              <a:t>ș</a:t>
            </a:r>
            <a:r>
              <a:rPr lang="ro-RO" sz="2800" dirty="0"/>
              <a:t>i </a:t>
            </a:r>
            <a:r>
              <a:rPr lang="ro-RO" sz="2800" dirty="0" smtClean="0"/>
              <a:t>p</a:t>
            </a:r>
            <a:r>
              <a:rPr lang="ro-RO" sz="2800" b="0" dirty="0" smtClean="0"/>
              <a:t>ă</a:t>
            </a:r>
            <a:r>
              <a:rPr lang="ro-RO" sz="2800" dirty="0" smtClean="0"/>
              <a:t>r</a:t>
            </a:r>
            <a:r>
              <a:rPr lang="ro-RO" sz="2800" b="0" dirty="0" smtClean="0"/>
              <a:t>ț</a:t>
            </a:r>
            <a:r>
              <a:rPr lang="ro-RO" sz="2800" dirty="0" smtClean="0"/>
              <a:t>ile interesate</a:t>
            </a:r>
            <a:endParaRPr lang="ru-RU" sz="28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445301"/>
              </p:ext>
            </p:extLst>
          </p:nvPr>
        </p:nvGraphicFramePr>
        <p:xfrm>
          <a:off x="4499992" y="1945134"/>
          <a:ext cx="4768081" cy="443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38901859"/>
              </p:ext>
            </p:extLst>
          </p:nvPr>
        </p:nvGraphicFramePr>
        <p:xfrm>
          <a:off x="307975" y="1945134"/>
          <a:ext cx="3687961" cy="407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1" r="14087" b="-579"/>
          <a:stretch/>
        </p:blipFill>
        <p:spPr>
          <a:xfrm>
            <a:off x="125195" y="160338"/>
            <a:ext cx="1466997" cy="6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2736304" cy="1224136"/>
          </a:xfrm>
        </p:spPr>
        <p:txBody>
          <a:bodyPr/>
          <a:lstStyle/>
          <a:p>
            <a:pPr algn="ctr"/>
            <a:r>
              <a:rPr lang="en-CA" sz="2000" dirty="0" smtClean="0"/>
              <a:t>“BIO-TTC”</a:t>
            </a:r>
            <a:br>
              <a:rPr lang="en-CA" sz="2000" dirty="0" smtClean="0"/>
            </a:br>
            <a:r>
              <a:rPr lang="en-CA" sz="2000" dirty="0" err="1" smtClean="0"/>
              <a:t>Obiectiv</a:t>
            </a:r>
            <a:r>
              <a:rPr lang="en-CA" sz="2000" dirty="0" smtClean="0"/>
              <a:t> general</a:t>
            </a:r>
            <a:endParaRPr lang="ru-RU" sz="20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4"/>
          <p:cNvSpPr/>
          <p:nvPr/>
        </p:nvSpPr>
        <p:spPr>
          <a:xfrm>
            <a:off x="683568" y="2150887"/>
            <a:ext cx="7923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Înființarea</a:t>
            </a:r>
            <a:r>
              <a:rPr lang="en-US" dirty="0"/>
              <a:t> </a:t>
            </a:r>
            <a:r>
              <a:rPr lang="en-US" dirty="0" err="1"/>
              <a:t>Centrului</a:t>
            </a:r>
            <a:r>
              <a:rPr lang="en-US" dirty="0"/>
              <a:t> de Transfer </a:t>
            </a:r>
            <a:r>
              <a:rPr lang="ro-RO" dirty="0" smtClean="0"/>
              <a:t>Tehnologic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Biotehnologii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consolida</a:t>
            </a:r>
            <a:r>
              <a:rPr lang="en-US" dirty="0"/>
              <a:t> </a:t>
            </a:r>
            <a:r>
              <a:rPr lang="en-US" dirty="0" err="1"/>
              <a:t>legăturile</a:t>
            </a:r>
            <a:r>
              <a:rPr lang="en-US" dirty="0"/>
              <a:t> de </a:t>
            </a:r>
            <a:r>
              <a:rPr lang="en-US" dirty="0" err="1"/>
              <a:t>cooperare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ro-RO" dirty="0" smtClean="0"/>
              <a:t>mediul de </a:t>
            </a:r>
            <a:r>
              <a:rPr lang="en-US" dirty="0" err="1" smtClean="0"/>
              <a:t>cercetare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 smtClean="0"/>
              <a:t>cel de </a:t>
            </a:r>
            <a:r>
              <a:rPr lang="en-US" dirty="0" err="1" smtClean="0"/>
              <a:t>afaceri</a:t>
            </a:r>
            <a:r>
              <a:rPr lang="en-US" dirty="0"/>
              <a:t>, </a:t>
            </a:r>
            <a:r>
              <a:rPr lang="en-US" dirty="0" err="1"/>
              <a:t>oferind</a:t>
            </a:r>
            <a:r>
              <a:rPr lang="en-US" dirty="0"/>
              <a:t> </a:t>
            </a:r>
            <a:r>
              <a:rPr lang="en-US" dirty="0" err="1"/>
              <a:t>expertiză</a:t>
            </a:r>
            <a:r>
              <a:rPr lang="en-US" dirty="0"/>
              <a:t> </a:t>
            </a:r>
            <a:r>
              <a:rPr lang="en-US" dirty="0" err="1"/>
              <a:t>științifică</a:t>
            </a:r>
            <a:r>
              <a:rPr lang="en-US" dirty="0"/>
              <a:t>,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servicii</a:t>
            </a:r>
            <a:r>
              <a:rPr lang="en-US" dirty="0"/>
              <a:t>, </a:t>
            </a:r>
            <a:r>
              <a:rPr lang="en-US" dirty="0" err="1"/>
              <a:t>produse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ro-RO" dirty="0" smtClean="0"/>
              <a:t>domeniu.</a:t>
            </a:r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1" r="14087" b="-579"/>
          <a:stretch/>
        </p:blipFill>
        <p:spPr>
          <a:xfrm>
            <a:off x="125195" y="160338"/>
            <a:ext cx="1466997" cy="676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80" y="3440494"/>
            <a:ext cx="4934600" cy="277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31" y="556382"/>
            <a:ext cx="4896544" cy="1440160"/>
          </a:xfrm>
        </p:spPr>
        <p:txBody>
          <a:bodyPr/>
          <a:lstStyle/>
          <a:p>
            <a:pPr algn="ctr"/>
            <a:r>
              <a:rPr lang="en-US" sz="2800" dirty="0" smtClean="0"/>
              <a:t> </a:t>
            </a:r>
            <a:r>
              <a:rPr lang="en-CA" sz="2800" dirty="0"/>
              <a:t>“BIO-TTC</a:t>
            </a:r>
            <a:r>
              <a:rPr lang="en-CA" sz="2800" dirty="0" smtClean="0"/>
              <a:t>”</a:t>
            </a:r>
            <a:br>
              <a:rPr lang="en-CA" sz="2800" dirty="0" smtClean="0"/>
            </a:br>
            <a:r>
              <a:rPr lang="ro-RO" sz="2800" dirty="0" smtClean="0"/>
              <a:t>Obiective </a:t>
            </a:r>
            <a:r>
              <a:rPr lang="ro-RO" sz="2800" dirty="0"/>
              <a:t>specifice </a:t>
            </a:r>
            <a:endParaRPr lang="ru-RU" sz="28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4716016" y="2492896"/>
            <a:ext cx="3615953" cy="1584176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1" r="14087" b="-579"/>
          <a:stretch/>
        </p:blipFill>
        <p:spPr>
          <a:xfrm>
            <a:off x="125195" y="160338"/>
            <a:ext cx="1466997" cy="67637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6380539"/>
              </p:ext>
            </p:extLst>
          </p:nvPr>
        </p:nvGraphicFramePr>
        <p:xfrm>
          <a:off x="-108520" y="1825335"/>
          <a:ext cx="9096338" cy="4503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97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31" y="556382"/>
            <a:ext cx="4896544" cy="1440160"/>
          </a:xfrm>
        </p:spPr>
        <p:txBody>
          <a:bodyPr/>
          <a:lstStyle/>
          <a:p>
            <a:pPr algn="ctr"/>
            <a:r>
              <a:rPr lang="en-US" sz="2800" dirty="0" smtClean="0"/>
              <a:t> </a:t>
            </a:r>
            <a:r>
              <a:rPr lang="en-CA" sz="2800" dirty="0"/>
              <a:t>“BIO-TTC</a:t>
            </a:r>
            <a:r>
              <a:rPr lang="en-CA" sz="2800" dirty="0" smtClean="0"/>
              <a:t>”</a:t>
            </a:r>
            <a:br>
              <a:rPr lang="en-CA" sz="2800" dirty="0" smtClean="0"/>
            </a:br>
            <a:r>
              <a:rPr lang="ro-RO" sz="2800" dirty="0" smtClean="0"/>
              <a:t>Obiective </a:t>
            </a:r>
            <a:r>
              <a:rPr lang="ro-RO" sz="2800" dirty="0"/>
              <a:t>specifice </a:t>
            </a:r>
            <a:endParaRPr lang="ru-RU" sz="28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4716016" y="2492896"/>
            <a:ext cx="3615953" cy="1584176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1" r="14087" b="-579"/>
          <a:stretch/>
        </p:blipFill>
        <p:spPr>
          <a:xfrm>
            <a:off x="125195" y="160338"/>
            <a:ext cx="1466997" cy="67637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07504974"/>
              </p:ext>
            </p:extLst>
          </p:nvPr>
        </p:nvGraphicFramePr>
        <p:xfrm>
          <a:off x="-108520" y="1825335"/>
          <a:ext cx="9096338" cy="4503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50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31" y="556382"/>
            <a:ext cx="4896544" cy="1440160"/>
          </a:xfrm>
        </p:spPr>
        <p:txBody>
          <a:bodyPr/>
          <a:lstStyle/>
          <a:p>
            <a:pPr algn="ctr"/>
            <a:r>
              <a:rPr lang="en-US" sz="2800" dirty="0" smtClean="0"/>
              <a:t> </a:t>
            </a:r>
            <a:r>
              <a:rPr lang="en-CA" sz="2800" dirty="0"/>
              <a:t>“BIO-TTC</a:t>
            </a:r>
            <a:r>
              <a:rPr lang="en-CA" sz="2800" dirty="0" smtClean="0"/>
              <a:t>”</a:t>
            </a:r>
            <a:br>
              <a:rPr lang="en-CA" sz="2800" dirty="0" smtClean="0"/>
            </a:br>
            <a:r>
              <a:rPr lang="ro-RO" sz="2800" dirty="0" smtClean="0"/>
              <a:t>Obiective </a:t>
            </a:r>
            <a:r>
              <a:rPr lang="ro-RO" sz="2800" dirty="0"/>
              <a:t>specifice </a:t>
            </a:r>
            <a:endParaRPr lang="ru-RU" sz="28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4716016" y="2492896"/>
            <a:ext cx="3615953" cy="1584176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1" r="14087" b="-579"/>
          <a:stretch/>
        </p:blipFill>
        <p:spPr>
          <a:xfrm>
            <a:off x="125195" y="160338"/>
            <a:ext cx="1466997" cy="67637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29535106"/>
              </p:ext>
            </p:extLst>
          </p:nvPr>
        </p:nvGraphicFramePr>
        <p:xfrm>
          <a:off x="-108520" y="1825335"/>
          <a:ext cx="9096338" cy="4503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99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9421" y="160338"/>
            <a:ext cx="4896544" cy="1440160"/>
          </a:xfrm>
        </p:spPr>
        <p:txBody>
          <a:bodyPr/>
          <a:lstStyle/>
          <a:p>
            <a:r>
              <a:rPr lang="en-CA" sz="2800" dirty="0"/>
              <a:t>“BIO-TTC”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o-RO" sz="2800" dirty="0" smtClean="0"/>
              <a:t>REZULTATE</a:t>
            </a:r>
            <a:endParaRPr lang="ru-RU" sz="28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08470250"/>
              </p:ext>
            </p:extLst>
          </p:nvPr>
        </p:nvGraphicFramePr>
        <p:xfrm>
          <a:off x="445716" y="1268760"/>
          <a:ext cx="8368481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93" y="3545320"/>
            <a:ext cx="4536504" cy="2791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1" r="14087" b="-579"/>
          <a:stretch/>
        </p:blipFill>
        <p:spPr>
          <a:xfrm>
            <a:off x="125195" y="160338"/>
            <a:ext cx="1466997" cy="6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00808"/>
            <a:ext cx="5279574" cy="4104456"/>
          </a:xfrm>
        </p:spPr>
        <p:txBody>
          <a:bodyPr/>
          <a:lstStyle/>
          <a:p>
            <a:pPr algn="ctr"/>
            <a:r>
              <a:rPr lang="en-US" sz="2000" dirty="0" smtClean="0"/>
              <a:t>I</a:t>
            </a:r>
            <a:r>
              <a:rPr lang="ro-RO" sz="2000" dirty="0" err="1" smtClean="0"/>
              <a:t>mplementarea</a:t>
            </a:r>
            <a:r>
              <a:rPr lang="ro-RO" sz="2000" dirty="0" smtClean="0"/>
              <a:t> inovațiilor și tehnologiilor bazate pe </a:t>
            </a:r>
            <a:r>
              <a:rPr lang="ro-RO" sz="2000" dirty="0" err="1" smtClean="0"/>
              <a:t>învătare</a:t>
            </a:r>
            <a:r>
              <a:rPr lang="ro-RO" sz="2000" dirty="0" smtClean="0"/>
              <a:t> pentru susținerea </a:t>
            </a:r>
            <a:r>
              <a:rPr lang="ro-RO" sz="2000" dirty="0" err="1" smtClean="0"/>
              <a:t>imm-urilor</a:t>
            </a:r>
            <a:r>
              <a:rPr lang="ro-RO" sz="2000" dirty="0" smtClean="0"/>
              <a:t> și a </a:t>
            </a:r>
            <a:r>
              <a:rPr lang="ro-RO" sz="2000" dirty="0" smtClean="0"/>
              <a:t>start-up</a:t>
            </a:r>
            <a:r>
              <a:rPr lang="en-GB" sz="2000" dirty="0" smtClean="0"/>
              <a:t>-</a:t>
            </a:r>
            <a:r>
              <a:rPr lang="ro-RO" sz="2000" dirty="0" smtClean="0"/>
              <a:t>urilor </a:t>
            </a:r>
            <a:r>
              <a:rPr lang="ro-RO" sz="2000" dirty="0" smtClean="0"/>
              <a:t>(IT-SME)</a:t>
            </a:r>
            <a:endParaRPr lang="ru-RU" sz="20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4"/>
          <p:cNvSpPr/>
          <p:nvPr/>
        </p:nvSpPr>
        <p:spPr>
          <a:xfrm>
            <a:off x="683568" y="4437112"/>
            <a:ext cx="81114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Apelul</a:t>
            </a:r>
            <a:r>
              <a:rPr lang="en-US" b="1" dirty="0" smtClean="0"/>
              <a:t>:</a:t>
            </a:r>
            <a:r>
              <a:rPr lang="x-none" b="1" dirty="0" smtClean="0"/>
              <a:t> </a:t>
            </a:r>
            <a:r>
              <a:rPr lang="x-none" dirty="0" smtClean="0"/>
              <a:t>Granturi Norvegiene</a:t>
            </a:r>
          </a:p>
          <a:p>
            <a:r>
              <a:rPr lang="x-none" b="1" dirty="0" smtClean="0"/>
              <a:t>Finanțator: </a:t>
            </a:r>
            <a:r>
              <a:rPr lang="x-none" smtClean="0"/>
              <a:t>Statele </a:t>
            </a:r>
            <a:r>
              <a:rPr lang="x-none" smtClean="0"/>
              <a:t>don</a:t>
            </a:r>
            <a:r>
              <a:rPr lang="en-GB" dirty="0" err="1" smtClean="0"/>
              <a:t>ato</a:t>
            </a:r>
            <a:r>
              <a:rPr lang="x-none" smtClean="0"/>
              <a:t>r </a:t>
            </a:r>
            <a:r>
              <a:rPr lang="x-none" dirty="0" smtClean="0"/>
              <a:t>Norvegia, Islanda, Liechtenstein</a:t>
            </a:r>
            <a:endParaRPr lang="en-US" b="1" dirty="0" smtClean="0"/>
          </a:p>
          <a:p>
            <a:r>
              <a:rPr lang="en-US" b="1" dirty="0" err="1" smtClean="0"/>
              <a:t>Durata</a:t>
            </a:r>
            <a:r>
              <a:rPr lang="en-US" b="1" dirty="0" smtClean="0"/>
              <a:t> </a:t>
            </a:r>
            <a:r>
              <a:rPr lang="en-US" b="1" dirty="0" err="1" smtClean="0"/>
              <a:t>propus</a:t>
            </a:r>
            <a:r>
              <a:rPr lang="ro-RO" b="1" dirty="0" smtClean="0"/>
              <a:t>ă spre implementare a proiectului: </a:t>
            </a:r>
            <a:r>
              <a:rPr lang="ro-RO" dirty="0" smtClean="0"/>
              <a:t>maxim până </a:t>
            </a:r>
            <a:r>
              <a:rPr lang="ro-RO" dirty="0" smtClean="0"/>
              <a:t>în </a:t>
            </a:r>
            <a:r>
              <a:rPr lang="ro-RO" dirty="0" smtClean="0"/>
              <a:t>2024</a:t>
            </a:r>
            <a:endParaRPr lang="ro-RO" dirty="0" smtClean="0"/>
          </a:p>
          <a:p>
            <a:r>
              <a:rPr lang="ro-RO" b="1" dirty="0" smtClean="0"/>
              <a:t>Finanțare grant (90%): </a:t>
            </a:r>
            <a:r>
              <a:rPr lang="ro-RO" dirty="0" smtClean="0"/>
              <a:t>minim 1 000 000 EUR</a:t>
            </a:r>
          </a:p>
          <a:p>
            <a:r>
              <a:rPr lang="ro-RO" b="1" dirty="0" smtClean="0"/>
              <a:t>Termenul limită de aplicare: </a:t>
            </a:r>
            <a:r>
              <a:rPr lang="ro-RO" dirty="0" smtClean="0"/>
              <a:t>01 iulie 2018</a:t>
            </a:r>
          </a:p>
          <a:p>
            <a:r>
              <a:rPr lang="ru-RU" u="sng" dirty="0">
                <a:hlinkClick r:id="rId2"/>
              </a:rPr>
              <a:t>https://danube-inco.net/object/call/18950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8160" r="4794" b="5441"/>
          <a:stretch/>
        </p:blipFill>
        <p:spPr>
          <a:xfrm>
            <a:off x="307975" y="160338"/>
            <a:ext cx="1743745" cy="16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504974"/>
            <a:ext cx="4896544" cy="1440160"/>
          </a:xfrm>
        </p:spPr>
        <p:txBody>
          <a:bodyPr/>
          <a:lstStyle/>
          <a:p>
            <a:pPr algn="ctr"/>
            <a:r>
              <a:rPr lang="ro-RO" sz="2800" dirty="0" smtClean="0"/>
              <a:t>„IT-SME”</a:t>
            </a:r>
            <a:br>
              <a:rPr lang="ro-RO" sz="2800" dirty="0" smtClean="0"/>
            </a:br>
            <a:r>
              <a:rPr lang="en-CA" sz="2800" dirty="0" smtClean="0"/>
              <a:t>Part</a:t>
            </a:r>
            <a:r>
              <a:rPr lang="x-none" sz="2800" dirty="0" err="1" smtClean="0"/>
              <a:t>ENERIi</a:t>
            </a:r>
            <a:endParaRPr lang="ru-RU" sz="28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54553330"/>
              </p:ext>
            </p:extLst>
          </p:nvPr>
        </p:nvGraphicFramePr>
        <p:xfrm>
          <a:off x="4499992" y="1945134"/>
          <a:ext cx="4768081" cy="443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3664918"/>
              </p:ext>
            </p:extLst>
          </p:nvPr>
        </p:nvGraphicFramePr>
        <p:xfrm>
          <a:off x="307975" y="2076695"/>
          <a:ext cx="3687961" cy="407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Скругленный прямоугольник 3"/>
          <p:cNvSpPr/>
          <p:nvPr/>
        </p:nvSpPr>
        <p:spPr bwMode="auto">
          <a:xfrm>
            <a:off x="611560" y="5060274"/>
            <a:ext cx="1440160" cy="1224136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x-none" smtClean="0">
                <a:solidFill>
                  <a:schemeClr val="tx1"/>
                </a:solidFill>
              </a:rPr>
              <a:t>Partener L</a:t>
            </a:r>
            <a:r>
              <a:rPr lang="ro-RO" dirty="0" err="1" smtClean="0">
                <a:solidFill>
                  <a:schemeClr val="tx1"/>
                </a:solidFill>
              </a:rPr>
              <a:t>etoni</a:t>
            </a:r>
            <a:r>
              <a:rPr lang="x-none" smtClean="0">
                <a:solidFill>
                  <a:schemeClr val="tx1"/>
                </a:solidFill>
              </a:rPr>
              <a:t>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151955" y="5060274"/>
            <a:ext cx="1440160" cy="1224136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x-none" dirty="0">
                <a:solidFill>
                  <a:schemeClr val="tx1"/>
                </a:solidFill>
              </a:rPr>
              <a:t>Partener Ucraina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8160" r="4794" b="5441"/>
          <a:stretch/>
        </p:blipFill>
        <p:spPr>
          <a:xfrm>
            <a:off x="189366" y="67465"/>
            <a:ext cx="1023665" cy="9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16707" y="544584"/>
            <a:ext cx="4896544" cy="1440160"/>
          </a:xfrm>
        </p:spPr>
        <p:txBody>
          <a:bodyPr/>
          <a:lstStyle/>
          <a:p>
            <a:pPr algn="ctr"/>
            <a:r>
              <a:rPr lang="ro-RO" sz="2800" dirty="0"/>
              <a:t>„IT-SME”</a:t>
            </a:r>
            <a:r>
              <a:rPr lang="ro-RO" sz="2800" dirty="0" smtClean="0"/>
              <a:t/>
            </a:r>
            <a:br>
              <a:rPr lang="ro-RO" sz="2800" dirty="0" smtClean="0"/>
            </a:br>
            <a:r>
              <a:rPr lang="en-US" sz="2800" dirty="0" err="1" smtClean="0"/>
              <a:t>Obiectiv</a:t>
            </a:r>
            <a:r>
              <a:rPr lang="en-US" sz="2800" dirty="0" smtClean="0"/>
              <a:t> general</a:t>
            </a:r>
            <a:endParaRPr lang="ru-RU" sz="28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8160" r="4794" b="5441"/>
          <a:stretch/>
        </p:blipFill>
        <p:spPr>
          <a:xfrm>
            <a:off x="189366" y="67465"/>
            <a:ext cx="1023665" cy="985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417" y="236899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Proiectul</a:t>
            </a:r>
            <a:r>
              <a:rPr lang="en-US" dirty="0" smtClean="0"/>
              <a:t>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propune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consolideze</a:t>
            </a:r>
            <a:r>
              <a:rPr lang="en-US" dirty="0"/>
              <a:t> </a:t>
            </a:r>
            <a:r>
              <a:rPr lang="en-US" dirty="0" err="1"/>
              <a:t>cooperarea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sectorul</a:t>
            </a:r>
            <a:r>
              <a:rPr lang="en-US" dirty="0"/>
              <a:t> IMM-</a:t>
            </a:r>
            <a:r>
              <a:rPr lang="en-US" dirty="0" err="1"/>
              <a:t>urilor</a:t>
            </a:r>
            <a:r>
              <a:rPr lang="en-US" dirty="0"/>
              <a:t> din </a:t>
            </a:r>
            <a:r>
              <a:rPr lang="en-US" dirty="0" err="1"/>
              <a:t>sectorul</a:t>
            </a:r>
            <a:r>
              <a:rPr lang="en-US" dirty="0"/>
              <a:t> </a:t>
            </a:r>
            <a:r>
              <a:rPr lang="en-US" dirty="0" err="1"/>
              <a:t>tehnologic</a:t>
            </a:r>
            <a:r>
              <a:rPr lang="en-US" dirty="0"/>
              <a:t>, de </a:t>
            </a:r>
            <a:r>
              <a:rPr lang="en-US" dirty="0" err="1"/>
              <a:t>producție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din </a:t>
            </a:r>
            <a:r>
              <a:rPr lang="en-US" dirty="0" err="1"/>
              <a:t>sectorul</a:t>
            </a:r>
            <a:r>
              <a:rPr lang="en-US" dirty="0"/>
              <a:t> </a:t>
            </a:r>
            <a:r>
              <a:rPr lang="en-US" dirty="0" err="1"/>
              <a:t>construcțiilor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din </a:t>
            </a:r>
            <a:r>
              <a:rPr lang="en-US" dirty="0" err="1"/>
              <a:t>sectorul</a:t>
            </a:r>
            <a:r>
              <a:rPr lang="en-US" dirty="0"/>
              <a:t> de </a:t>
            </a:r>
            <a:r>
              <a:rPr lang="en-US" dirty="0" err="1"/>
              <a:t>învățământ</a:t>
            </a:r>
            <a:r>
              <a:rPr lang="en-US" dirty="0"/>
              <a:t> superior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promova</a:t>
            </a:r>
            <a:r>
              <a:rPr lang="en-US" dirty="0"/>
              <a:t> un transfer </a:t>
            </a:r>
            <a:r>
              <a:rPr lang="en-US" dirty="0" err="1"/>
              <a:t>mai</a:t>
            </a:r>
            <a:r>
              <a:rPr lang="en-US" dirty="0"/>
              <a:t> bun al </a:t>
            </a:r>
            <a:r>
              <a:rPr lang="en-US" dirty="0" err="1"/>
              <a:t>tehnologiilor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scopuri</a:t>
            </a:r>
            <a:r>
              <a:rPr lang="en-US" dirty="0"/>
              <a:t> </a:t>
            </a:r>
            <a:r>
              <a:rPr lang="en-US" dirty="0" err="1" smtClean="0"/>
              <a:t>comerciale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17032"/>
            <a:ext cx="4824536" cy="27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4896544" cy="1440160"/>
          </a:xfrm>
        </p:spPr>
        <p:txBody>
          <a:bodyPr/>
          <a:lstStyle/>
          <a:p>
            <a:pPr algn="ctr"/>
            <a:r>
              <a:rPr lang="ro-RO" sz="2400" dirty="0"/>
              <a:t>„IT-SME”</a:t>
            </a:r>
            <a:r>
              <a:rPr lang="ro-RO" sz="2400" dirty="0" smtClean="0"/>
              <a:t/>
            </a:r>
            <a:br>
              <a:rPr lang="ro-RO" sz="2400" dirty="0" smtClean="0"/>
            </a:br>
            <a:r>
              <a:rPr lang="ro-RO" sz="2400" dirty="0" smtClean="0"/>
              <a:t>Obiective specifice </a:t>
            </a:r>
            <a:endParaRPr lang="ru-RU" sz="24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4716016" y="2492896"/>
            <a:ext cx="3615953" cy="1584176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04939588"/>
              </p:ext>
            </p:extLst>
          </p:nvPr>
        </p:nvGraphicFramePr>
        <p:xfrm>
          <a:off x="701198" y="2636912"/>
          <a:ext cx="8331969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8160" r="4794" b="5441"/>
          <a:stretch/>
        </p:blipFill>
        <p:spPr>
          <a:xfrm>
            <a:off x="189366" y="67465"/>
            <a:ext cx="1023665" cy="9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404664"/>
            <a:ext cx="4536504" cy="2304256"/>
          </a:xfrm>
        </p:spPr>
        <p:txBody>
          <a:bodyPr/>
          <a:lstStyle/>
          <a:p>
            <a:pPr algn="just"/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422" y="2522359"/>
            <a:ext cx="4974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C00000"/>
                </a:solidFill>
              </a:rPr>
              <a:t>Propuneri</a:t>
            </a:r>
            <a:r>
              <a:rPr lang="en-US" sz="3000" dirty="0" smtClean="0">
                <a:solidFill>
                  <a:srgbClr val="C00000"/>
                </a:solidFill>
              </a:rPr>
              <a:t> de </a:t>
            </a:r>
            <a:r>
              <a:rPr lang="en-US" sz="3000" dirty="0" err="1" smtClean="0">
                <a:solidFill>
                  <a:srgbClr val="C00000"/>
                </a:solidFill>
              </a:rPr>
              <a:t>proiecte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depuse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spre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finan</a:t>
            </a:r>
            <a:r>
              <a:rPr lang="ro-RO" sz="3000" dirty="0" err="1" smtClean="0">
                <a:solidFill>
                  <a:srgbClr val="C00000"/>
                </a:solidFill>
              </a:rPr>
              <a:t>țare</a:t>
            </a:r>
            <a:r>
              <a:rPr lang="ro-RO" sz="3000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75310"/>
            <a:ext cx="4849615" cy="259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375" y="534410"/>
            <a:ext cx="4896544" cy="1440160"/>
          </a:xfrm>
        </p:spPr>
        <p:txBody>
          <a:bodyPr/>
          <a:lstStyle/>
          <a:p>
            <a:pPr algn="ctr"/>
            <a:r>
              <a:rPr lang="ro-RO" sz="2400" dirty="0"/>
              <a:t>„IT-SME”</a:t>
            </a:r>
            <a:r>
              <a:rPr lang="ro-RO" sz="2400" dirty="0" smtClean="0"/>
              <a:t/>
            </a:r>
            <a:br>
              <a:rPr lang="ro-RO" sz="2400" dirty="0" smtClean="0"/>
            </a:br>
            <a:r>
              <a:rPr lang="ro-RO" sz="2400" dirty="0" smtClean="0"/>
              <a:t>Obiective specifice </a:t>
            </a:r>
            <a:endParaRPr lang="ru-RU" sz="24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4716016" y="2492896"/>
            <a:ext cx="3615953" cy="1584176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165731"/>
              </p:ext>
            </p:extLst>
          </p:nvPr>
        </p:nvGraphicFramePr>
        <p:xfrm>
          <a:off x="-252536" y="1700808"/>
          <a:ext cx="97210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8160" r="4794" b="5441"/>
          <a:stretch/>
        </p:blipFill>
        <p:spPr>
          <a:xfrm>
            <a:off x="189366" y="67465"/>
            <a:ext cx="1023665" cy="9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692696"/>
            <a:ext cx="4896544" cy="1440160"/>
          </a:xfrm>
        </p:spPr>
        <p:txBody>
          <a:bodyPr/>
          <a:lstStyle/>
          <a:p>
            <a:pPr algn="ctr"/>
            <a:r>
              <a:rPr lang="ro-RO" sz="2800" dirty="0"/>
              <a:t>„IT-SME”</a:t>
            </a:r>
            <a:r>
              <a:rPr lang="ro-RO" sz="2800" dirty="0" smtClean="0"/>
              <a:t/>
            </a:r>
            <a:br>
              <a:rPr lang="ro-RO" sz="2800" dirty="0" smtClean="0"/>
            </a:br>
            <a:r>
              <a:rPr lang="ro-RO" sz="2800" dirty="0" smtClean="0"/>
              <a:t>REZULTATE</a:t>
            </a:r>
            <a:endParaRPr lang="ru-RU" sz="2800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90569946"/>
              </p:ext>
            </p:extLst>
          </p:nvPr>
        </p:nvGraphicFramePr>
        <p:xfrm>
          <a:off x="445716" y="1268760"/>
          <a:ext cx="8368481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3816424" cy="2539656"/>
          </a:xfrm>
          <a:prstGeom prst="rect">
            <a:avLst/>
          </a:prstGeom>
        </p:spPr>
      </p:pic>
      <p:pic>
        <p:nvPicPr>
          <p:cNvPr id="8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8160" r="4794" b="5441"/>
          <a:stretch/>
        </p:blipFill>
        <p:spPr>
          <a:xfrm>
            <a:off x="189366" y="67465"/>
            <a:ext cx="1023665" cy="9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2780928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C00000"/>
                </a:solidFill>
              </a:rPr>
              <a:t>VĂ MULȚUMESC PENTRU ATENȚIE</a:t>
            </a:r>
          </a:p>
          <a:p>
            <a:pPr algn="ctr"/>
            <a:endParaRPr lang="ro-RO" sz="2400" b="1" dirty="0">
              <a:solidFill>
                <a:srgbClr val="C00000"/>
              </a:solidFill>
            </a:endParaRPr>
          </a:p>
          <a:p>
            <a:pPr algn="ctr"/>
            <a:endParaRPr lang="ro-RO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o-RO" sz="2400" b="1" dirty="0" smtClean="0">
                <a:solidFill>
                  <a:srgbClr val="C00000"/>
                </a:solidFill>
              </a:rPr>
              <a:t>Date de contact:</a:t>
            </a:r>
          </a:p>
          <a:p>
            <a:pPr algn="ctr"/>
            <a:r>
              <a:rPr lang="ro-RO" sz="2400" dirty="0" smtClean="0">
                <a:solidFill>
                  <a:srgbClr val="C00000"/>
                </a:solidFill>
              </a:rPr>
              <a:t>Vadim </a:t>
            </a:r>
            <a:r>
              <a:rPr lang="ro-RO" sz="2400" dirty="0" err="1" smtClean="0">
                <a:solidFill>
                  <a:srgbClr val="C00000"/>
                </a:solidFill>
              </a:rPr>
              <a:t>Iațchevici</a:t>
            </a:r>
            <a:endParaRPr lang="ro-RO" sz="2400" dirty="0" smtClean="0">
              <a:solidFill>
                <a:srgbClr val="C00000"/>
              </a:solidFill>
            </a:endParaRPr>
          </a:p>
          <a:p>
            <a:pPr algn="ctr"/>
            <a:r>
              <a:rPr lang="ro-RO" sz="2400" dirty="0" smtClean="0">
                <a:solidFill>
                  <a:srgbClr val="C00000"/>
                </a:solidFill>
              </a:rPr>
              <a:t>E-mail: </a:t>
            </a:r>
            <a:r>
              <a:rPr lang="en-US" sz="2400" dirty="0" smtClean="0">
                <a:solidFill>
                  <a:srgbClr val="C00000"/>
                </a:solidFill>
                <a:hlinkClick r:id="rId2"/>
              </a:rPr>
              <a:t>vadim.iatchevici@gmail.com</a:t>
            </a:r>
            <a:endParaRPr lang="ro-RO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628800"/>
            <a:ext cx="5544616" cy="1224136"/>
          </a:xfrm>
        </p:spPr>
        <p:txBody>
          <a:bodyPr/>
          <a:lstStyle/>
          <a:p>
            <a:pPr algn="ctr"/>
            <a:r>
              <a:rPr lang="ro-RO" sz="3000" dirty="0"/>
              <a:t>Centrul de Suport </a:t>
            </a:r>
            <a:r>
              <a:rPr lang="ro-RO" sz="3000" dirty="0" smtClean="0"/>
              <a:t/>
            </a:r>
            <a:br>
              <a:rPr lang="ro-RO" sz="3000" dirty="0" smtClean="0"/>
            </a:br>
            <a:r>
              <a:rPr lang="ro-RO" sz="3000" dirty="0" smtClean="0"/>
              <a:t>în </a:t>
            </a:r>
            <a:r>
              <a:rPr lang="ro-RO" sz="3000" dirty="0"/>
              <a:t>afaceri creative de tip </a:t>
            </a:r>
            <a:r>
              <a:rPr lang="ro-RO" sz="3000" dirty="0" smtClean="0"/>
              <a:t/>
            </a:r>
            <a:br>
              <a:rPr lang="ro-RO" sz="3000" dirty="0" smtClean="0"/>
            </a:br>
            <a:r>
              <a:rPr lang="ro-RO" sz="3000" dirty="0" smtClean="0"/>
              <a:t>„</a:t>
            </a:r>
            <a:r>
              <a:rPr lang="ro-RO" sz="3000" dirty="0"/>
              <a:t>Creative Hub</a:t>
            </a:r>
            <a:r>
              <a:rPr lang="ro-RO" sz="3000" dirty="0" smtClean="0"/>
              <a:t>”</a:t>
            </a: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44036" name="AutoShape 4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Картинки по запросу organi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r="27308" b="1249"/>
          <a:stretch/>
        </p:blipFill>
        <p:spPr>
          <a:xfrm>
            <a:off x="307975" y="260648"/>
            <a:ext cx="1512168" cy="1512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56992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Apel</a:t>
            </a:r>
            <a:r>
              <a:rPr lang="en-US" b="1" dirty="0" smtClean="0"/>
              <a:t>: </a:t>
            </a:r>
            <a:r>
              <a:rPr lang="pt-BR" dirty="0"/>
              <a:t>Concursul de granturi pentru crearea Centrelor de Suport în Afaceri</a:t>
            </a:r>
            <a:r>
              <a:rPr lang="x-none" dirty="0"/>
              <a:t> </a:t>
            </a:r>
            <a:r>
              <a:rPr lang="x-none" b="1" dirty="0" smtClean="0"/>
              <a:t>Finanțator: </a:t>
            </a:r>
            <a:r>
              <a:rPr lang="en-US" dirty="0" err="1" smtClean="0"/>
              <a:t>Funda</a:t>
            </a:r>
            <a:r>
              <a:rPr lang="ro-RO" dirty="0" err="1" smtClean="0"/>
              <a:t>ția</a:t>
            </a:r>
            <a:r>
              <a:rPr lang="ro-RO" dirty="0" smtClean="0"/>
              <a:t> Est-Europeană </a:t>
            </a:r>
            <a:r>
              <a:rPr lang="ro-RO" dirty="0"/>
              <a:t>cu susținerea financiară a </a:t>
            </a:r>
            <a:r>
              <a:rPr lang="ro-RO" dirty="0" smtClean="0"/>
              <a:t>Uniunii Europene</a:t>
            </a:r>
          </a:p>
          <a:p>
            <a:r>
              <a:rPr lang="ro-RO" b="1" dirty="0" smtClean="0"/>
              <a:t>Durata propusă spre </a:t>
            </a:r>
            <a:r>
              <a:rPr lang="ro-RO" b="1" dirty="0" smtClean="0"/>
              <a:t>implementarea </a:t>
            </a:r>
            <a:r>
              <a:rPr lang="ro-RO" b="1" dirty="0" smtClean="0"/>
              <a:t>proiectului: </a:t>
            </a:r>
            <a:r>
              <a:rPr lang="ro-RO" dirty="0" smtClean="0"/>
              <a:t>18 luni (maxim 24 luni)</a:t>
            </a:r>
          </a:p>
          <a:p>
            <a:r>
              <a:rPr lang="x-none" b="1" dirty="0"/>
              <a:t>Finanțare grant: </a:t>
            </a:r>
            <a:r>
              <a:rPr lang="ru-RU" dirty="0" smtClean="0"/>
              <a:t>52.182</a:t>
            </a:r>
            <a:r>
              <a:rPr lang="x-none" dirty="0" smtClean="0"/>
              <a:t> EUR ( maxim 60 </a:t>
            </a:r>
            <a:r>
              <a:rPr lang="x-none" dirty="0"/>
              <a:t>000 </a:t>
            </a:r>
            <a:r>
              <a:rPr lang="x-none" dirty="0" smtClean="0"/>
              <a:t>EUR)</a:t>
            </a:r>
            <a:endParaRPr lang="en-US" dirty="0" smtClean="0"/>
          </a:p>
          <a:p>
            <a:r>
              <a:rPr lang="x-none" b="1" smtClean="0"/>
              <a:t>Co</a:t>
            </a:r>
            <a:r>
              <a:rPr lang="ro-RO" b="1" dirty="0" smtClean="0"/>
              <a:t>-</a:t>
            </a:r>
            <a:r>
              <a:rPr lang="en-US" b="1" dirty="0" err="1" smtClean="0"/>
              <a:t>finan</a:t>
            </a:r>
            <a:r>
              <a:rPr lang="ro-RO" b="1" dirty="0" err="1" smtClean="0"/>
              <a:t>țare</a:t>
            </a:r>
            <a:r>
              <a:rPr lang="ro-RO" b="1" dirty="0" smtClean="0"/>
              <a:t>: </a:t>
            </a:r>
            <a:r>
              <a:rPr lang="en-US" dirty="0" smtClean="0"/>
              <a:t>49</a:t>
            </a:r>
            <a:r>
              <a:rPr lang="ro-RO" dirty="0" smtClean="0"/>
              <a:t> </a:t>
            </a:r>
            <a:r>
              <a:rPr lang="en-US" dirty="0" smtClean="0"/>
              <a:t>500</a:t>
            </a:r>
            <a:r>
              <a:rPr lang="ro-RO" dirty="0" smtClean="0"/>
              <a:t> EUR (21385 EUR – Județul Neamț, 28115 – CR Anenii Noi </a:t>
            </a:r>
            <a:r>
              <a:rPr lang="ro-RO" dirty="0" smtClean="0"/>
              <a:t>și alți </a:t>
            </a:r>
            <a:r>
              <a:rPr lang="ro-RO" dirty="0" smtClean="0"/>
              <a:t>donatori)</a:t>
            </a:r>
          </a:p>
          <a:p>
            <a:r>
              <a:rPr lang="ro-RO" b="1" dirty="0" smtClean="0"/>
              <a:t>Bugetul proiectului: </a:t>
            </a:r>
            <a:r>
              <a:rPr lang="ro-RO" dirty="0" smtClean="0"/>
              <a:t>101 682 EUR</a:t>
            </a:r>
            <a:endParaRPr lang="x-none" dirty="0" smtClean="0"/>
          </a:p>
          <a:p>
            <a:r>
              <a:rPr lang="x-none" b="1" dirty="0"/>
              <a:t>Data </a:t>
            </a:r>
            <a:r>
              <a:rPr lang="x-none" b="1" dirty="0" smtClean="0"/>
              <a:t>limită de aplicare: </a:t>
            </a:r>
            <a:r>
              <a:rPr lang="x-none" dirty="0"/>
              <a:t>06 mai 2018</a:t>
            </a:r>
          </a:p>
          <a:p>
            <a:r>
              <a:rPr lang="ru-RU" u="sng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eef.md/index.php?pag=news&amp;id=1025&amp;rid=1255&amp;l=ro</a:t>
            </a:r>
            <a:endParaRPr lang="x-none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4544" y="1180542"/>
            <a:ext cx="4824536" cy="1008112"/>
          </a:xfrm>
        </p:spPr>
        <p:txBody>
          <a:bodyPr/>
          <a:lstStyle/>
          <a:p>
            <a:pPr algn="ctr"/>
            <a:r>
              <a:rPr lang="ro-RO" sz="2800" dirty="0"/>
              <a:t>„Creative Hub</a:t>
            </a:r>
            <a:r>
              <a:rPr lang="ro-RO" sz="2800" dirty="0" smtClean="0"/>
              <a:t>”</a:t>
            </a:r>
            <a:br>
              <a:rPr lang="ro-RO" sz="2800" dirty="0" smtClean="0"/>
            </a:br>
            <a:r>
              <a:rPr lang="en-CA" sz="2800" dirty="0" smtClean="0"/>
              <a:t>Part</a:t>
            </a:r>
            <a:r>
              <a:rPr lang="x-none" sz="2800" dirty="0" err="1" smtClean="0"/>
              <a:t>ENERIi</a:t>
            </a:r>
            <a:endParaRPr lang="en-US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22792290"/>
              </p:ext>
            </p:extLst>
          </p:nvPr>
        </p:nvGraphicFramePr>
        <p:xfrm>
          <a:off x="560119" y="2780928"/>
          <a:ext cx="832984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r="27308" b="1249"/>
          <a:stretch/>
        </p:blipFill>
        <p:spPr>
          <a:xfrm>
            <a:off x="163959" y="173087"/>
            <a:ext cx="951657" cy="9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56345"/>
            <a:ext cx="4042802" cy="1239912"/>
          </a:xfrm>
        </p:spPr>
        <p:txBody>
          <a:bodyPr/>
          <a:lstStyle/>
          <a:p>
            <a:pPr algn="ctr"/>
            <a:r>
              <a:rPr lang="ro-RO" sz="2800" dirty="0"/>
              <a:t>„Creative Hub</a:t>
            </a:r>
            <a:r>
              <a:rPr lang="ro-RO" sz="2800" dirty="0" smtClean="0"/>
              <a:t>”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o-RO" sz="2800" dirty="0" smtClean="0"/>
              <a:t>Obiectivul general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668" y="2708920"/>
            <a:ext cx="8333796" cy="1080120"/>
          </a:xfrm>
        </p:spPr>
        <p:txBody>
          <a:bodyPr>
            <a:normAutofit/>
          </a:bodyPr>
          <a:lstStyle/>
          <a:p>
            <a:pPr algn="just"/>
            <a:r>
              <a:rPr lang="ro-RO" sz="1800" dirty="0" smtClean="0"/>
              <a:t>D</a:t>
            </a:r>
            <a:r>
              <a:rPr lang="en-US" sz="1800" dirty="0" err="1" smtClean="0"/>
              <a:t>ezvoltarea</a:t>
            </a:r>
            <a:r>
              <a:rPr lang="en-US" sz="1800" dirty="0" smtClean="0"/>
              <a:t> </a:t>
            </a:r>
            <a:r>
              <a:rPr lang="en-US" sz="1800" dirty="0" err="1"/>
              <a:t>domeniului</a:t>
            </a:r>
            <a:r>
              <a:rPr lang="en-US" sz="1800" dirty="0"/>
              <a:t> </a:t>
            </a:r>
            <a:r>
              <a:rPr lang="en-US" sz="1800" dirty="0" err="1"/>
              <a:t>creativ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înființarea</a:t>
            </a:r>
            <a:r>
              <a:rPr lang="en-US" sz="1800" dirty="0"/>
              <a:t> </a:t>
            </a:r>
            <a:r>
              <a:rPr lang="en-US" sz="1800" dirty="0" err="1"/>
              <a:t>Centrului</a:t>
            </a:r>
            <a:r>
              <a:rPr lang="en-US" sz="1800" dirty="0"/>
              <a:t> de </a:t>
            </a:r>
            <a:r>
              <a:rPr lang="en-US" sz="1800" dirty="0" err="1"/>
              <a:t>suport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afaceri</a:t>
            </a:r>
            <a:r>
              <a:rPr lang="en-US" sz="1800" dirty="0"/>
              <a:t> creative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regiunea</a:t>
            </a:r>
            <a:r>
              <a:rPr lang="en-US" sz="1800" dirty="0"/>
              <a:t> de </a:t>
            </a:r>
            <a:r>
              <a:rPr lang="en-US" sz="1800" dirty="0" err="1"/>
              <a:t>Sud</a:t>
            </a:r>
            <a:r>
              <a:rPr lang="en-US" sz="1800" dirty="0"/>
              <a:t>-Est al </a:t>
            </a:r>
            <a:r>
              <a:rPr lang="en-US" sz="1800" dirty="0" err="1"/>
              <a:t>Republicii</a:t>
            </a:r>
            <a:r>
              <a:rPr lang="en-US" sz="1800" dirty="0"/>
              <a:t> Moldova</a:t>
            </a:r>
            <a:r>
              <a:rPr lang="en-US" sz="1800" dirty="0" smtClean="0"/>
              <a:t>.</a:t>
            </a:r>
            <a:endParaRPr lang="ro-RO" sz="18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6673" y="224644"/>
            <a:ext cx="3239223" cy="596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4000"/>
              </a:lnSpc>
              <a:spcBef>
                <a:spcPct val="0"/>
              </a:spcBef>
              <a:buFontTx/>
              <a:buNone/>
              <a:defRPr lang="en-US" sz="3600" b="1" i="0" kern="1200" cap="all" baseline="0">
                <a:solidFill>
                  <a:schemeClr val="bg2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defRPr>
            </a:lvl1pPr>
          </a:lstStyle>
          <a:p>
            <a:pPr algn="just"/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r="27308" b="1249"/>
          <a:stretch/>
        </p:blipFill>
        <p:spPr>
          <a:xfrm>
            <a:off x="163959" y="173087"/>
            <a:ext cx="951657" cy="951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89040"/>
            <a:ext cx="5426530" cy="23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97845"/>
            <a:ext cx="3888432" cy="1008112"/>
          </a:xfrm>
        </p:spPr>
        <p:txBody>
          <a:bodyPr/>
          <a:lstStyle/>
          <a:p>
            <a:pPr algn="ctr"/>
            <a:r>
              <a:rPr lang="ro-RO" sz="2800" dirty="0"/>
              <a:t>„Creative Hub</a:t>
            </a:r>
            <a:r>
              <a:rPr lang="ro-RO" sz="2800" dirty="0" smtClean="0"/>
              <a:t>”</a:t>
            </a:r>
            <a:br>
              <a:rPr lang="ro-RO" sz="2800" dirty="0" smtClean="0"/>
            </a:br>
            <a:r>
              <a:rPr lang="ro-RO" sz="2800" dirty="0" smtClean="0"/>
              <a:t>Obiective și </a:t>
            </a:r>
            <a:r>
              <a:rPr lang="x-none" sz="2800" dirty="0" smtClean="0"/>
              <a:t>activități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r="27308" b="1249"/>
          <a:stretch/>
        </p:blipFill>
        <p:spPr>
          <a:xfrm>
            <a:off x="163959" y="173087"/>
            <a:ext cx="951657" cy="951657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60014295"/>
              </p:ext>
            </p:extLst>
          </p:nvPr>
        </p:nvGraphicFramePr>
        <p:xfrm>
          <a:off x="163959" y="2492896"/>
          <a:ext cx="8800529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8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73087"/>
            <a:ext cx="3960440" cy="1152128"/>
          </a:xfrm>
        </p:spPr>
        <p:txBody>
          <a:bodyPr/>
          <a:lstStyle/>
          <a:p>
            <a:pPr algn="ctr"/>
            <a:r>
              <a:rPr lang="ro-RO" sz="2800" dirty="0"/>
              <a:t>„Creative Hub”</a:t>
            </a:r>
            <a:br>
              <a:rPr lang="ro-RO" sz="2800" dirty="0"/>
            </a:br>
            <a:r>
              <a:rPr lang="ro-RO" sz="2800" dirty="0"/>
              <a:t>Obiective și </a:t>
            </a:r>
            <a:r>
              <a:rPr lang="x-none" sz="2800" dirty="0"/>
              <a:t>activități</a:t>
            </a:r>
            <a:endParaRPr lang="en-US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56107162"/>
              </p:ext>
            </p:extLst>
          </p:nvPr>
        </p:nvGraphicFramePr>
        <p:xfrm>
          <a:off x="395536" y="2204864"/>
          <a:ext cx="832984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r="27308" b="1249"/>
          <a:stretch/>
        </p:blipFill>
        <p:spPr>
          <a:xfrm>
            <a:off x="163959" y="173087"/>
            <a:ext cx="951657" cy="9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73087"/>
            <a:ext cx="3960440" cy="1152128"/>
          </a:xfrm>
        </p:spPr>
        <p:txBody>
          <a:bodyPr/>
          <a:lstStyle/>
          <a:p>
            <a:pPr algn="ctr"/>
            <a:r>
              <a:rPr lang="ro-RO" sz="2800" dirty="0"/>
              <a:t>„Creative Hub”</a:t>
            </a:r>
            <a:br>
              <a:rPr lang="ro-RO" sz="2800" dirty="0"/>
            </a:br>
            <a:r>
              <a:rPr lang="ro-RO" sz="2800" dirty="0"/>
              <a:t>Obiective și </a:t>
            </a:r>
            <a:r>
              <a:rPr lang="x-none" sz="2800" dirty="0"/>
              <a:t>activități</a:t>
            </a:r>
            <a:endParaRPr lang="en-US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09753134"/>
              </p:ext>
            </p:extLst>
          </p:nvPr>
        </p:nvGraphicFramePr>
        <p:xfrm>
          <a:off x="395536" y="2204864"/>
          <a:ext cx="832984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r="27308" b="1249"/>
          <a:stretch/>
        </p:blipFill>
        <p:spPr>
          <a:xfrm>
            <a:off x="163959" y="173087"/>
            <a:ext cx="951657" cy="9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or_ppt_v2">
  <a:themeElements>
    <a:clrScheme name="GGF">
      <a:dk1>
        <a:sysClr val="windowText" lastClr="000000"/>
      </a:dk1>
      <a:lt1>
        <a:srgbClr val="FFFFFF"/>
      </a:lt1>
      <a:dk2>
        <a:srgbClr val="00247D"/>
      </a:dk2>
      <a:lt2>
        <a:srgbClr val="CF142B"/>
      </a:lt2>
      <a:accent1>
        <a:srgbClr val="636363"/>
      </a:accent1>
      <a:accent2>
        <a:srgbClr val="00B5E2"/>
      </a:accent2>
      <a:accent3>
        <a:srgbClr val="8FAD15"/>
      </a:accent3>
      <a:accent4>
        <a:srgbClr val="FFD100"/>
      </a:accent4>
      <a:accent5>
        <a:srgbClr val="653165"/>
      </a:accent5>
      <a:accent6>
        <a:srgbClr val="005F83"/>
      </a:accent6>
      <a:hlink>
        <a:srgbClr val="115740"/>
      </a:hlink>
      <a:folHlink>
        <a:srgbClr val="005F83"/>
      </a:folHlink>
    </a:clrScheme>
    <a:fontScheme name="GGF">
      <a:majorFont>
        <a:latin typeface="DejaVu Serif"/>
        <a:ea typeface=""/>
        <a:cs typeface=""/>
      </a:majorFont>
      <a:minorFont>
        <a:latin typeface="DejaVu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w="25400" cap="flat">
              <a:solidFill>
                <a:srgbClr val="000000"/>
              </a:solidFill>
              <a:round/>
              <a:headEnd type="none" w="med" len="med"/>
              <a:tailEnd type="none" w="med" len="med"/>
            </a14:hiddenLine>
          </a:ext>
        </a:extLst>
      </a:spPr>
      <a:bodyPr lIns="0" tIns="0" rIns="0" bIns="0"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5505</TotalTime>
  <Words>1787</Words>
  <Application>Microsoft Office PowerPoint</Application>
  <PresentationFormat>On-screen Show (4:3)</PresentationFormat>
  <Paragraphs>186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Essor_ppt_v2</vt:lpstr>
      <vt:lpstr>     </vt:lpstr>
      <vt:lpstr>Ideile colectate de la grupul de lucru – 08.02.2018</vt:lpstr>
      <vt:lpstr>  </vt:lpstr>
      <vt:lpstr>Centrul de Suport  în afaceri creative de tip  „Creative Hub”  </vt:lpstr>
      <vt:lpstr>„Creative Hub” PartENERIi</vt:lpstr>
      <vt:lpstr>„Creative Hub” Obiectivul general</vt:lpstr>
      <vt:lpstr>„Creative Hub” Obiective și activități</vt:lpstr>
      <vt:lpstr>„Creative Hub” Obiective și activități</vt:lpstr>
      <vt:lpstr>„Creative Hub” Obiective și activități</vt:lpstr>
      <vt:lpstr>„Creative Hub” Rezultate</vt:lpstr>
      <vt:lpstr>Soluții regionale inovative pentru o dezvoltare economică sustenabilă “Risseg”</vt:lpstr>
      <vt:lpstr>“Risseg” PartENERIi</vt:lpstr>
      <vt:lpstr>“Risseg” Obiectiv general</vt:lpstr>
      <vt:lpstr>“Risseg” Obiective  Specifice și ACTIVITĂȚI</vt:lpstr>
      <vt:lpstr>“Risseg” Obiective specifice și ACTIVITĂȚI</vt:lpstr>
      <vt:lpstr>“Risseg” Obiective specifice  și ACTIVITĂȚI</vt:lpstr>
      <vt:lpstr>“Risseg” REZULTATE</vt:lpstr>
      <vt:lpstr>  </vt:lpstr>
      <vt:lpstr>Centru de transfer tehnologic în Biotehnologie pentru susținerea inițiativelor fundamentale și a antreprenoriatului sustenabil în rm “BIO-TTC”</vt:lpstr>
      <vt:lpstr>“BIO-TTC” PartENERIi adr și părțile interesate</vt:lpstr>
      <vt:lpstr>“BIO-TTC” Obiectiv general</vt:lpstr>
      <vt:lpstr> “BIO-TTC” Obiective specifice </vt:lpstr>
      <vt:lpstr> “BIO-TTC” Obiective specifice </vt:lpstr>
      <vt:lpstr> “BIO-TTC” Obiective specifice </vt:lpstr>
      <vt:lpstr>“BIO-TTC” REZULTATE</vt:lpstr>
      <vt:lpstr>Implementarea inovațiilor și tehnologiilor bazate pe învătare pentru susținerea imm-urilor și a start-up-urilor (IT-SME)</vt:lpstr>
      <vt:lpstr>„IT-SME” PartENERIi</vt:lpstr>
      <vt:lpstr>„IT-SME” Obiectiv general</vt:lpstr>
      <vt:lpstr>„IT-SME” Obiective specifice </vt:lpstr>
      <vt:lpstr>„IT-SME” Obiective specifice </vt:lpstr>
      <vt:lpstr>„IT-SME” REZULTATE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Infrastructuri de afaceri</dc:title>
  <dc:creator>RePack by Diakov</dc:creator>
  <cp:lastModifiedBy>RePack by Diakov</cp:lastModifiedBy>
  <cp:revision>463</cp:revision>
  <dcterms:created xsi:type="dcterms:W3CDTF">2017-01-16T20:32:26Z</dcterms:created>
  <dcterms:modified xsi:type="dcterms:W3CDTF">2018-06-12T13:56:10Z</dcterms:modified>
</cp:coreProperties>
</file>